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497" r:id="rId2"/>
    <p:sldId id="276" r:id="rId3"/>
    <p:sldId id="295" r:id="rId4"/>
    <p:sldId id="464" r:id="rId5"/>
    <p:sldId id="428" r:id="rId6"/>
    <p:sldId id="377" r:id="rId7"/>
    <p:sldId id="427" r:id="rId8"/>
    <p:sldId id="400" r:id="rId9"/>
    <p:sldId id="401" r:id="rId10"/>
    <p:sldId id="378" r:id="rId11"/>
    <p:sldId id="379" r:id="rId12"/>
    <p:sldId id="380" r:id="rId13"/>
    <p:sldId id="604" r:id="rId14"/>
    <p:sldId id="381" r:id="rId15"/>
    <p:sldId id="382" r:id="rId16"/>
    <p:sldId id="383" r:id="rId17"/>
    <p:sldId id="385" r:id="rId18"/>
    <p:sldId id="386" r:id="rId19"/>
    <p:sldId id="387" r:id="rId20"/>
    <p:sldId id="388" r:id="rId21"/>
    <p:sldId id="384" r:id="rId22"/>
    <p:sldId id="390" r:id="rId23"/>
    <p:sldId id="392" r:id="rId24"/>
    <p:sldId id="394" r:id="rId25"/>
    <p:sldId id="395" r:id="rId26"/>
    <p:sldId id="396" r:id="rId27"/>
    <p:sldId id="397" r:id="rId28"/>
    <p:sldId id="398" r:id="rId29"/>
    <p:sldId id="399" r:id="rId30"/>
    <p:sldId id="605" r:id="rId31"/>
    <p:sldId id="376" r:id="rId32"/>
    <p:sldId id="402" r:id="rId33"/>
    <p:sldId id="403" r:id="rId34"/>
    <p:sldId id="404" r:id="rId35"/>
    <p:sldId id="405" r:id="rId36"/>
    <p:sldId id="407" r:id="rId37"/>
    <p:sldId id="406" r:id="rId38"/>
    <p:sldId id="408" r:id="rId39"/>
    <p:sldId id="409" r:id="rId40"/>
    <p:sldId id="410" r:id="rId41"/>
    <p:sldId id="411" r:id="rId42"/>
    <p:sldId id="606" r:id="rId43"/>
    <p:sldId id="412" r:id="rId44"/>
    <p:sldId id="413" r:id="rId45"/>
    <p:sldId id="414" r:id="rId46"/>
    <p:sldId id="423" r:id="rId47"/>
    <p:sldId id="415" r:id="rId48"/>
    <p:sldId id="424" r:id="rId49"/>
    <p:sldId id="425" r:id="rId50"/>
    <p:sldId id="426" r:id="rId51"/>
    <p:sldId id="416" r:id="rId52"/>
    <p:sldId id="417" r:id="rId53"/>
    <p:sldId id="418" r:id="rId54"/>
    <p:sldId id="603" r:id="rId55"/>
    <p:sldId id="419" r:id="rId56"/>
    <p:sldId id="420" r:id="rId57"/>
    <p:sldId id="421" r:id="rId58"/>
    <p:sldId id="422" r:id="rId59"/>
    <p:sldId id="607" r:id="rId60"/>
    <p:sldId id="259" r:id="rId61"/>
    <p:sldId id="263" r:id="rId62"/>
    <p:sldId id="262" r:id="rId63"/>
    <p:sldId id="265" r:id="rId64"/>
    <p:sldId id="266" r:id="rId65"/>
    <p:sldId id="602" r:id="rId66"/>
  </p:sldIdLst>
  <p:sldSz cx="9144000" cy="6858000" type="screen4x3"/>
  <p:notesSz cx="10234613" cy="7099300"/>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p:cViewPr varScale="1">
        <p:scale>
          <a:sx n="114" d="100"/>
          <a:sy n="114" d="100"/>
        </p:scale>
        <p:origin x="1272"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A91BC15-38F9-4F12-A978-2F7AC6996EAE}"/>
              </a:ext>
            </a:extLst>
          </p:cNvPr>
          <p:cNvSpPr>
            <a:spLocks noGrp="1"/>
          </p:cNvSpPr>
          <p:nvPr>
            <p:ph type="hdr" sz="quarter"/>
          </p:nvPr>
        </p:nvSpPr>
        <p:spPr>
          <a:xfrm>
            <a:off x="0" y="0"/>
            <a:ext cx="4435475" cy="355600"/>
          </a:xfrm>
          <a:prstGeom prst="rect">
            <a:avLst/>
          </a:prstGeom>
        </p:spPr>
        <p:txBody>
          <a:bodyPr vert="horz" lIns="99040" tIns="49521" rIns="99040" bIns="49521" rtlCol="0"/>
          <a:lstStyle>
            <a:lvl1pPr algn="l" eaLnBrk="1" hangingPunct="1">
              <a:defRPr sz="1300">
                <a:latin typeface="Arial" charset="0"/>
                <a:cs typeface="Arial" charset="0"/>
              </a:defRPr>
            </a:lvl1pPr>
          </a:lstStyle>
          <a:p>
            <a:pPr>
              <a:defRPr/>
            </a:pPr>
            <a:endParaRPr lang="fr-FR"/>
          </a:p>
        </p:txBody>
      </p:sp>
      <p:sp>
        <p:nvSpPr>
          <p:cNvPr id="3" name="Espace réservé de la date 2">
            <a:extLst>
              <a:ext uri="{FF2B5EF4-FFF2-40B4-BE49-F238E27FC236}">
                <a16:creationId xmlns:a16="http://schemas.microsoft.com/office/drawing/2014/main" id="{CBDCC957-29C0-4295-98AD-172B8C8921E8}"/>
              </a:ext>
            </a:extLst>
          </p:cNvPr>
          <p:cNvSpPr>
            <a:spLocks noGrp="1"/>
          </p:cNvSpPr>
          <p:nvPr>
            <p:ph type="dt" sz="quarter" idx="1"/>
          </p:nvPr>
        </p:nvSpPr>
        <p:spPr>
          <a:xfrm>
            <a:off x="5797550" y="0"/>
            <a:ext cx="4435475" cy="355600"/>
          </a:xfrm>
          <a:prstGeom prst="rect">
            <a:avLst/>
          </a:prstGeom>
        </p:spPr>
        <p:txBody>
          <a:bodyPr vert="horz" lIns="99040" tIns="49521" rIns="99040" bIns="49521" rtlCol="0"/>
          <a:lstStyle>
            <a:lvl1pPr algn="r" eaLnBrk="1" hangingPunct="1">
              <a:defRPr sz="1300">
                <a:latin typeface="Arial" charset="0"/>
                <a:cs typeface="Arial" charset="0"/>
              </a:defRPr>
            </a:lvl1pPr>
          </a:lstStyle>
          <a:p>
            <a:pPr>
              <a:defRPr/>
            </a:pPr>
            <a:fld id="{8EA0F368-7CA4-4368-B618-AFC961E10165}" type="datetimeFigureOut">
              <a:rPr lang="fr-FR"/>
              <a:pPr>
                <a:defRPr/>
              </a:pPr>
              <a:t>24/04/2019</a:t>
            </a:fld>
            <a:endParaRPr lang="fr-FR"/>
          </a:p>
        </p:txBody>
      </p:sp>
      <p:sp>
        <p:nvSpPr>
          <p:cNvPr id="4" name="Espace réservé du pied de page 3">
            <a:extLst>
              <a:ext uri="{FF2B5EF4-FFF2-40B4-BE49-F238E27FC236}">
                <a16:creationId xmlns:a16="http://schemas.microsoft.com/office/drawing/2014/main" id="{BFE2D9AD-9752-4F0C-A87B-9067A4D15493}"/>
              </a:ext>
            </a:extLst>
          </p:cNvPr>
          <p:cNvSpPr>
            <a:spLocks noGrp="1"/>
          </p:cNvSpPr>
          <p:nvPr>
            <p:ph type="ftr" sz="quarter" idx="2"/>
          </p:nvPr>
        </p:nvSpPr>
        <p:spPr>
          <a:xfrm>
            <a:off x="0" y="6743700"/>
            <a:ext cx="4435475" cy="354013"/>
          </a:xfrm>
          <a:prstGeom prst="rect">
            <a:avLst/>
          </a:prstGeom>
        </p:spPr>
        <p:txBody>
          <a:bodyPr vert="horz" lIns="99040" tIns="49521" rIns="99040" bIns="49521" rtlCol="0" anchor="b"/>
          <a:lstStyle>
            <a:lvl1pPr algn="l" eaLnBrk="1" hangingPunct="1">
              <a:defRPr sz="1300">
                <a:latin typeface="Arial" charset="0"/>
                <a:cs typeface="Arial" charset="0"/>
              </a:defRPr>
            </a:lvl1pPr>
          </a:lstStyle>
          <a:p>
            <a:pPr>
              <a:defRPr/>
            </a:pPr>
            <a:endParaRPr lang="fr-FR"/>
          </a:p>
        </p:txBody>
      </p:sp>
      <p:sp>
        <p:nvSpPr>
          <p:cNvPr id="5" name="Espace réservé du numéro de diapositive 4">
            <a:extLst>
              <a:ext uri="{FF2B5EF4-FFF2-40B4-BE49-F238E27FC236}">
                <a16:creationId xmlns:a16="http://schemas.microsoft.com/office/drawing/2014/main" id="{CD3DBF4F-8486-46C2-8740-3CC32EE200F8}"/>
              </a:ext>
            </a:extLst>
          </p:cNvPr>
          <p:cNvSpPr>
            <a:spLocks noGrp="1"/>
          </p:cNvSpPr>
          <p:nvPr>
            <p:ph type="sldNum" sz="quarter" idx="3"/>
          </p:nvPr>
        </p:nvSpPr>
        <p:spPr>
          <a:xfrm>
            <a:off x="5797550" y="6743700"/>
            <a:ext cx="4435475" cy="354013"/>
          </a:xfrm>
          <a:prstGeom prst="rect">
            <a:avLst/>
          </a:prstGeom>
        </p:spPr>
        <p:txBody>
          <a:bodyPr vert="horz" wrap="square" lIns="99040" tIns="49521" rIns="99040" bIns="49521" numCol="1" anchor="b" anchorCtr="0" compatLnSpc="1">
            <a:prstTxWarp prst="textNoShape">
              <a:avLst/>
            </a:prstTxWarp>
          </a:bodyPr>
          <a:lstStyle>
            <a:lvl1pPr algn="r" eaLnBrk="1" hangingPunct="1">
              <a:defRPr sz="1300"/>
            </a:lvl1pPr>
          </a:lstStyle>
          <a:p>
            <a:pPr>
              <a:defRPr/>
            </a:pPr>
            <a:fld id="{7F42569F-DCD8-4F81-A0A2-0294EBCB2BDF}"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8575F5E-CC1E-4EA9-9454-B97467AB0876}"/>
              </a:ext>
            </a:extLst>
          </p:cNvPr>
          <p:cNvSpPr>
            <a:spLocks noGrp="1"/>
          </p:cNvSpPr>
          <p:nvPr>
            <p:ph type="hdr" sz="quarter"/>
          </p:nvPr>
        </p:nvSpPr>
        <p:spPr>
          <a:xfrm>
            <a:off x="0" y="0"/>
            <a:ext cx="4435475" cy="355600"/>
          </a:xfrm>
          <a:prstGeom prst="rect">
            <a:avLst/>
          </a:prstGeom>
        </p:spPr>
        <p:txBody>
          <a:bodyPr vert="horz" lIns="99040" tIns="49521" rIns="99040" bIns="49521" rtlCol="0"/>
          <a:lstStyle>
            <a:lvl1pPr algn="l" eaLnBrk="1" fontAlgn="auto" hangingPunct="1">
              <a:spcBef>
                <a:spcPts val="0"/>
              </a:spcBef>
              <a:spcAft>
                <a:spcPts val="0"/>
              </a:spcAft>
              <a:defRPr sz="1300">
                <a:latin typeface="+mn-lt"/>
                <a:cs typeface="+mn-cs"/>
              </a:defRPr>
            </a:lvl1pPr>
          </a:lstStyle>
          <a:p>
            <a:pPr>
              <a:defRPr/>
            </a:pPr>
            <a:endParaRPr lang="fr-FR"/>
          </a:p>
        </p:txBody>
      </p:sp>
      <p:sp>
        <p:nvSpPr>
          <p:cNvPr id="3" name="Espace réservé de la date 2">
            <a:extLst>
              <a:ext uri="{FF2B5EF4-FFF2-40B4-BE49-F238E27FC236}">
                <a16:creationId xmlns:a16="http://schemas.microsoft.com/office/drawing/2014/main" id="{CBC023CD-23B6-4617-9018-BA2738316EC8}"/>
              </a:ext>
            </a:extLst>
          </p:cNvPr>
          <p:cNvSpPr>
            <a:spLocks noGrp="1"/>
          </p:cNvSpPr>
          <p:nvPr>
            <p:ph type="dt" idx="1"/>
          </p:nvPr>
        </p:nvSpPr>
        <p:spPr>
          <a:xfrm>
            <a:off x="5797550" y="0"/>
            <a:ext cx="4435475" cy="355600"/>
          </a:xfrm>
          <a:prstGeom prst="rect">
            <a:avLst/>
          </a:prstGeom>
        </p:spPr>
        <p:txBody>
          <a:bodyPr vert="horz" lIns="99040" tIns="49521" rIns="99040" bIns="49521" rtlCol="0"/>
          <a:lstStyle>
            <a:lvl1pPr algn="r" eaLnBrk="1" fontAlgn="auto" hangingPunct="1">
              <a:spcBef>
                <a:spcPts val="0"/>
              </a:spcBef>
              <a:spcAft>
                <a:spcPts val="0"/>
              </a:spcAft>
              <a:defRPr sz="1300">
                <a:latin typeface="+mn-lt"/>
                <a:cs typeface="+mn-cs"/>
              </a:defRPr>
            </a:lvl1pPr>
          </a:lstStyle>
          <a:p>
            <a:pPr>
              <a:defRPr/>
            </a:pPr>
            <a:fld id="{F64916CC-1B99-47AB-80A4-E427505225B7}" type="datetimeFigureOut">
              <a:rPr lang="fr-FR"/>
              <a:pPr>
                <a:defRPr/>
              </a:pPr>
              <a:t>24/04/2019</a:t>
            </a:fld>
            <a:endParaRPr lang="fr-FR"/>
          </a:p>
        </p:txBody>
      </p:sp>
      <p:sp>
        <p:nvSpPr>
          <p:cNvPr id="4" name="Espace réservé de l'image des diapositives 3">
            <a:extLst>
              <a:ext uri="{FF2B5EF4-FFF2-40B4-BE49-F238E27FC236}">
                <a16:creationId xmlns:a16="http://schemas.microsoft.com/office/drawing/2014/main" id="{0359CEF7-1DC2-4CE1-A9BA-44063C166159}"/>
              </a:ext>
            </a:extLst>
          </p:cNvPr>
          <p:cNvSpPr>
            <a:spLocks noGrp="1" noRot="1" noChangeAspect="1"/>
          </p:cNvSpPr>
          <p:nvPr>
            <p:ph type="sldImg" idx="2"/>
          </p:nvPr>
        </p:nvSpPr>
        <p:spPr>
          <a:xfrm>
            <a:off x="3343275" y="531813"/>
            <a:ext cx="3548063" cy="2662237"/>
          </a:xfrm>
          <a:prstGeom prst="rect">
            <a:avLst/>
          </a:prstGeom>
          <a:noFill/>
          <a:ln w="12700">
            <a:solidFill>
              <a:prstClr val="black"/>
            </a:solidFill>
          </a:ln>
        </p:spPr>
        <p:txBody>
          <a:bodyPr vert="horz" lIns="99040" tIns="49521" rIns="99040" bIns="49521" rtlCol="0" anchor="ctr"/>
          <a:lstStyle/>
          <a:p>
            <a:pPr lvl="0"/>
            <a:endParaRPr lang="fr-FR" noProof="0"/>
          </a:p>
        </p:txBody>
      </p:sp>
      <p:sp>
        <p:nvSpPr>
          <p:cNvPr id="5" name="Espace réservé des commentaires 4">
            <a:extLst>
              <a:ext uri="{FF2B5EF4-FFF2-40B4-BE49-F238E27FC236}">
                <a16:creationId xmlns:a16="http://schemas.microsoft.com/office/drawing/2014/main" id="{99D785D6-745D-42B1-809A-C901ACDA4E5E}"/>
              </a:ext>
            </a:extLst>
          </p:cNvPr>
          <p:cNvSpPr>
            <a:spLocks noGrp="1"/>
          </p:cNvSpPr>
          <p:nvPr>
            <p:ph type="body" sz="quarter" idx="3"/>
          </p:nvPr>
        </p:nvSpPr>
        <p:spPr>
          <a:xfrm>
            <a:off x="1023938" y="3371850"/>
            <a:ext cx="8186737" cy="3195638"/>
          </a:xfrm>
          <a:prstGeom prst="rect">
            <a:avLst/>
          </a:prstGeom>
        </p:spPr>
        <p:txBody>
          <a:bodyPr vert="horz" lIns="99040" tIns="49521" rIns="99040" bIns="49521"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B64960C3-2DE7-49A5-A550-9538131ED36F}"/>
              </a:ext>
            </a:extLst>
          </p:cNvPr>
          <p:cNvSpPr>
            <a:spLocks noGrp="1"/>
          </p:cNvSpPr>
          <p:nvPr>
            <p:ph type="ftr" sz="quarter" idx="4"/>
          </p:nvPr>
        </p:nvSpPr>
        <p:spPr>
          <a:xfrm>
            <a:off x="0" y="6743700"/>
            <a:ext cx="4435475" cy="354013"/>
          </a:xfrm>
          <a:prstGeom prst="rect">
            <a:avLst/>
          </a:prstGeom>
        </p:spPr>
        <p:txBody>
          <a:bodyPr vert="horz" lIns="99040" tIns="49521" rIns="99040" bIns="49521" rtlCol="0" anchor="b"/>
          <a:lstStyle>
            <a:lvl1pPr algn="l" eaLnBrk="1" fontAlgn="auto" hangingPunct="1">
              <a:spcBef>
                <a:spcPts val="0"/>
              </a:spcBef>
              <a:spcAft>
                <a:spcPts val="0"/>
              </a:spcAft>
              <a:defRPr sz="1300">
                <a:latin typeface="+mn-lt"/>
                <a:cs typeface="+mn-cs"/>
              </a:defRPr>
            </a:lvl1pPr>
          </a:lstStyle>
          <a:p>
            <a:pPr>
              <a:defRPr/>
            </a:pPr>
            <a:endParaRPr lang="fr-FR"/>
          </a:p>
        </p:txBody>
      </p:sp>
      <p:sp>
        <p:nvSpPr>
          <p:cNvPr id="7" name="Espace réservé du numéro de diapositive 6">
            <a:extLst>
              <a:ext uri="{FF2B5EF4-FFF2-40B4-BE49-F238E27FC236}">
                <a16:creationId xmlns:a16="http://schemas.microsoft.com/office/drawing/2014/main" id="{30055601-C6E3-40DB-82F8-ED224573366B}"/>
              </a:ext>
            </a:extLst>
          </p:cNvPr>
          <p:cNvSpPr>
            <a:spLocks noGrp="1"/>
          </p:cNvSpPr>
          <p:nvPr>
            <p:ph type="sldNum" sz="quarter" idx="5"/>
          </p:nvPr>
        </p:nvSpPr>
        <p:spPr>
          <a:xfrm>
            <a:off x="5797550" y="6743700"/>
            <a:ext cx="4435475" cy="354013"/>
          </a:xfrm>
          <a:prstGeom prst="rect">
            <a:avLst/>
          </a:prstGeom>
        </p:spPr>
        <p:txBody>
          <a:bodyPr vert="horz" wrap="square" lIns="99040" tIns="49521" rIns="99040" bIns="49521" numCol="1" anchor="b" anchorCtr="0" compatLnSpc="1">
            <a:prstTxWarp prst="textNoShape">
              <a:avLst/>
            </a:prstTxWarp>
          </a:bodyPr>
          <a:lstStyle>
            <a:lvl1pPr algn="r" eaLnBrk="1" hangingPunct="1">
              <a:defRPr sz="1300">
                <a:latin typeface="Calibri" panose="020F0502020204030204" pitchFamily="34" charset="0"/>
              </a:defRPr>
            </a:lvl1pPr>
          </a:lstStyle>
          <a:p>
            <a:pPr>
              <a:defRPr/>
            </a:pPr>
            <a:fld id="{759DCCC3-D5F6-4A58-BD80-20F49FDAD565}"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13CA291-30E6-403A-A000-AD337E32D2F6}" type="slidenum">
              <a:rPr lang="it-IT" smtClean="0"/>
              <a:pPr/>
              <a:t>1</a:t>
            </a:fld>
            <a:endParaRPr lang="it-IT" dirty="0"/>
          </a:p>
        </p:txBody>
      </p:sp>
    </p:spTree>
    <p:extLst>
      <p:ext uri="{BB962C8B-B14F-4D97-AF65-F5344CB8AC3E}">
        <p14:creationId xmlns:p14="http://schemas.microsoft.com/office/powerpoint/2010/main" val="145924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e l'image des diapositives 1">
            <a:extLst>
              <a:ext uri="{FF2B5EF4-FFF2-40B4-BE49-F238E27FC236}">
                <a16:creationId xmlns:a16="http://schemas.microsoft.com/office/drawing/2014/main" id="{CA502D80-E06E-4339-810A-23F4E161A3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Espace réservé des commentaires 2">
            <a:extLst>
              <a:ext uri="{FF2B5EF4-FFF2-40B4-BE49-F238E27FC236}">
                <a16:creationId xmlns:a16="http://schemas.microsoft.com/office/drawing/2014/main" id="{CFF970DF-1352-4C7B-89EF-B89B162F37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23556" name="Espace réservé du numéro de diapositive 3">
            <a:extLst>
              <a:ext uri="{FF2B5EF4-FFF2-40B4-BE49-F238E27FC236}">
                <a16:creationId xmlns:a16="http://schemas.microsoft.com/office/drawing/2014/main" id="{20ABC335-2ADE-42F5-8016-823117F742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84C4A9-BC9F-4F74-8598-919D7F264AC4}" type="slidenum">
              <a:rPr lang="fr-FR" altLang="fr-FR" smtClean="0">
                <a:latin typeface="Calibri" panose="020F0502020204030204" pitchFamily="34" charset="0"/>
              </a:rPr>
              <a:pPr/>
              <a:t>11</a:t>
            </a:fld>
            <a:endParaRPr lang="fr-FR" altLang="fr-FR">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e l'image des diapositives 1">
            <a:extLst>
              <a:ext uri="{FF2B5EF4-FFF2-40B4-BE49-F238E27FC236}">
                <a16:creationId xmlns:a16="http://schemas.microsoft.com/office/drawing/2014/main" id="{EEFB3C9E-3A6D-482B-87D0-4554728796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Espace réservé des commentaires 2">
            <a:extLst>
              <a:ext uri="{FF2B5EF4-FFF2-40B4-BE49-F238E27FC236}">
                <a16:creationId xmlns:a16="http://schemas.microsoft.com/office/drawing/2014/main" id="{99096509-D8E9-4617-BC6A-A9536B6E49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25604" name="Espace réservé du numéro de diapositive 3">
            <a:extLst>
              <a:ext uri="{FF2B5EF4-FFF2-40B4-BE49-F238E27FC236}">
                <a16:creationId xmlns:a16="http://schemas.microsoft.com/office/drawing/2014/main" id="{C1140211-AAB0-4B64-B31B-BED0A87E59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4D53FF-49FB-4237-9731-3D64ECC8F3A8}" type="slidenum">
              <a:rPr lang="fr-FR" altLang="fr-FR" smtClean="0">
                <a:latin typeface="Calibri" panose="020F0502020204030204" pitchFamily="34" charset="0"/>
              </a:rPr>
              <a:pPr/>
              <a:t>12</a:t>
            </a:fld>
            <a:endParaRPr lang="fr-FR" altLang="fr-FR">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7B2449E4-9893-4711-9EEB-9B6B3E068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C488C3C2-2EE0-4652-9935-BA7DEC91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7172" name="Espace réservé du numéro de diapositive 3">
            <a:extLst>
              <a:ext uri="{FF2B5EF4-FFF2-40B4-BE49-F238E27FC236}">
                <a16:creationId xmlns:a16="http://schemas.microsoft.com/office/drawing/2014/main" id="{FF5B5629-F633-48FF-8BF9-5461D6417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9CA24-7E85-4F3E-ABED-E2DD930C6EA7}" type="slidenum">
              <a:rPr lang="fr-FR" altLang="fr-FR" sz="1300" smtClean="0"/>
              <a:pPr>
                <a:spcBef>
                  <a:spcPct val="0"/>
                </a:spcBef>
              </a:pPr>
              <a:t>13</a:t>
            </a:fld>
            <a:endParaRPr lang="fr-FR" altLang="fr-FR" sz="1300"/>
          </a:p>
        </p:txBody>
      </p:sp>
    </p:spTree>
    <p:extLst>
      <p:ext uri="{BB962C8B-B14F-4D97-AF65-F5344CB8AC3E}">
        <p14:creationId xmlns:p14="http://schemas.microsoft.com/office/powerpoint/2010/main" val="184332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92D324C4-77FC-4232-B7DF-893E1FDC16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53DC61EF-7663-4CBF-BBF0-F6AD04D1F7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27652" name="Espace réservé du numéro de diapositive 3">
            <a:extLst>
              <a:ext uri="{FF2B5EF4-FFF2-40B4-BE49-F238E27FC236}">
                <a16:creationId xmlns:a16="http://schemas.microsoft.com/office/drawing/2014/main" id="{B9D284D6-5F01-401B-A70F-4BD47B80E3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2C80AB-676B-47D8-AC1B-3F4F9A3593C5}" type="slidenum">
              <a:rPr lang="fr-FR" altLang="fr-FR" smtClean="0">
                <a:latin typeface="Calibri" panose="020F0502020204030204" pitchFamily="34" charset="0"/>
              </a:rPr>
              <a:pPr/>
              <a:t>14</a:t>
            </a:fld>
            <a:endParaRPr lang="fr-FR" altLang="fr-FR">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a:extLst>
              <a:ext uri="{FF2B5EF4-FFF2-40B4-BE49-F238E27FC236}">
                <a16:creationId xmlns:a16="http://schemas.microsoft.com/office/drawing/2014/main" id="{4AC02322-1767-4B39-BB86-D459760D8B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Espace réservé des commentaires 2">
            <a:extLst>
              <a:ext uri="{FF2B5EF4-FFF2-40B4-BE49-F238E27FC236}">
                <a16:creationId xmlns:a16="http://schemas.microsoft.com/office/drawing/2014/main" id="{8DD477D9-DEDB-49FE-9DBD-34F5107C39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29700" name="Espace réservé du numéro de diapositive 3">
            <a:extLst>
              <a:ext uri="{FF2B5EF4-FFF2-40B4-BE49-F238E27FC236}">
                <a16:creationId xmlns:a16="http://schemas.microsoft.com/office/drawing/2014/main" id="{EBCB6D7D-558E-45EE-A8FB-C0037C9BB1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BB8B66-AE53-4BAB-B24D-12AA42A78FD4}" type="slidenum">
              <a:rPr lang="fr-FR" altLang="fr-FR" smtClean="0">
                <a:latin typeface="Calibri" panose="020F0502020204030204" pitchFamily="34" charset="0"/>
              </a:rPr>
              <a:pPr/>
              <a:t>15</a:t>
            </a:fld>
            <a:endParaRPr lang="fr-FR" altLang="fr-FR">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576E7AB4-2D24-4497-BD56-A0B86E404D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Espace réservé des commentaires 2">
            <a:extLst>
              <a:ext uri="{FF2B5EF4-FFF2-40B4-BE49-F238E27FC236}">
                <a16:creationId xmlns:a16="http://schemas.microsoft.com/office/drawing/2014/main" id="{96F0D4E2-38B8-4626-89EC-2FC91CF989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31748" name="Espace réservé du numéro de diapositive 3">
            <a:extLst>
              <a:ext uri="{FF2B5EF4-FFF2-40B4-BE49-F238E27FC236}">
                <a16:creationId xmlns:a16="http://schemas.microsoft.com/office/drawing/2014/main" id="{E404B66F-3E5E-4663-9AA4-5C573862FA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43C984-B0F0-488C-BD2E-E823040BB075}" type="slidenum">
              <a:rPr lang="fr-FR" altLang="fr-FR" smtClean="0">
                <a:latin typeface="Calibri" panose="020F0502020204030204" pitchFamily="34" charset="0"/>
              </a:rPr>
              <a:pPr/>
              <a:t>16</a:t>
            </a:fld>
            <a:endParaRPr lang="fr-FR" altLang="fr-FR">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C28DB655-50DB-4D61-AB78-CA611F54A2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9AACC4F6-4F59-4988-83A4-15FF9FEB6D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33796" name="Espace réservé du numéro de diapositive 3">
            <a:extLst>
              <a:ext uri="{FF2B5EF4-FFF2-40B4-BE49-F238E27FC236}">
                <a16:creationId xmlns:a16="http://schemas.microsoft.com/office/drawing/2014/main" id="{7487BC37-3532-4434-9314-42AEAD585F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7178E1-271C-476C-BA0D-F385D89C592B}" type="slidenum">
              <a:rPr lang="fr-FR" altLang="fr-FR" smtClean="0">
                <a:latin typeface="Calibri" panose="020F0502020204030204" pitchFamily="34" charset="0"/>
              </a:rPr>
              <a:pPr/>
              <a:t>17</a:t>
            </a:fld>
            <a:endParaRPr lang="fr-FR" altLang="fr-FR">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e l'image des diapositives 1">
            <a:extLst>
              <a:ext uri="{FF2B5EF4-FFF2-40B4-BE49-F238E27FC236}">
                <a16:creationId xmlns:a16="http://schemas.microsoft.com/office/drawing/2014/main" id="{1CF0C9DA-D6F0-4DD4-95E6-CAD865895C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Espace réservé des commentaires 2">
            <a:extLst>
              <a:ext uri="{FF2B5EF4-FFF2-40B4-BE49-F238E27FC236}">
                <a16:creationId xmlns:a16="http://schemas.microsoft.com/office/drawing/2014/main" id="{857AE404-0EA2-4626-B33C-E3976173C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35844" name="Espace réservé du numéro de diapositive 3">
            <a:extLst>
              <a:ext uri="{FF2B5EF4-FFF2-40B4-BE49-F238E27FC236}">
                <a16:creationId xmlns:a16="http://schemas.microsoft.com/office/drawing/2014/main" id="{8816C827-8597-4CA7-BFE2-1FC3B37531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B457F8-E685-461B-BEB9-57FD7F37EB90}" type="slidenum">
              <a:rPr lang="fr-FR" altLang="fr-FR" smtClean="0">
                <a:latin typeface="Calibri" panose="020F0502020204030204" pitchFamily="34" charset="0"/>
              </a:rPr>
              <a:pPr/>
              <a:t>18</a:t>
            </a:fld>
            <a:endParaRPr lang="fr-FR" altLang="fr-FR">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a:extLst>
              <a:ext uri="{FF2B5EF4-FFF2-40B4-BE49-F238E27FC236}">
                <a16:creationId xmlns:a16="http://schemas.microsoft.com/office/drawing/2014/main" id="{B49A6736-69FE-418C-AB83-A6716AF09A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a:extLst>
              <a:ext uri="{FF2B5EF4-FFF2-40B4-BE49-F238E27FC236}">
                <a16:creationId xmlns:a16="http://schemas.microsoft.com/office/drawing/2014/main" id="{888D890F-ABCF-41F2-947C-AD1873F9DD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37892" name="Espace réservé du numéro de diapositive 3">
            <a:extLst>
              <a:ext uri="{FF2B5EF4-FFF2-40B4-BE49-F238E27FC236}">
                <a16:creationId xmlns:a16="http://schemas.microsoft.com/office/drawing/2014/main" id="{292D49DB-8051-4A2F-85D5-3234882A53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263A81-80BA-479B-A7D5-E24B1294EAA6}" type="slidenum">
              <a:rPr lang="fr-FR" altLang="fr-FR" smtClean="0">
                <a:latin typeface="Calibri" panose="020F0502020204030204" pitchFamily="34" charset="0"/>
              </a:rPr>
              <a:pPr/>
              <a:t>19</a:t>
            </a:fld>
            <a:endParaRPr lang="fr-FR" altLang="fr-FR">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e l'image des diapositives 1">
            <a:extLst>
              <a:ext uri="{FF2B5EF4-FFF2-40B4-BE49-F238E27FC236}">
                <a16:creationId xmlns:a16="http://schemas.microsoft.com/office/drawing/2014/main" id="{D77AE8CB-E57F-44EB-8E5E-7BB3F749D3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Espace réservé des commentaires 2">
            <a:extLst>
              <a:ext uri="{FF2B5EF4-FFF2-40B4-BE49-F238E27FC236}">
                <a16:creationId xmlns:a16="http://schemas.microsoft.com/office/drawing/2014/main" id="{B6F12690-408B-4F3E-90D9-325E073794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39940" name="Espace réservé du numéro de diapositive 3">
            <a:extLst>
              <a:ext uri="{FF2B5EF4-FFF2-40B4-BE49-F238E27FC236}">
                <a16:creationId xmlns:a16="http://schemas.microsoft.com/office/drawing/2014/main" id="{87720220-1845-4480-A3F2-C32609BE2D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E84FC23-1DEB-49DA-88A7-53599B7B7A78}" type="slidenum">
              <a:rPr lang="fr-FR" altLang="fr-FR" smtClean="0">
                <a:latin typeface="Calibri" panose="020F0502020204030204" pitchFamily="34" charset="0"/>
              </a:rPr>
              <a:pPr/>
              <a:t>20</a:t>
            </a:fld>
            <a:endParaRPr lang="fr-FR" altLang="fr-FR">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7B2449E4-9893-4711-9EEB-9B6B3E068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C488C3C2-2EE0-4652-9935-BA7DEC91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7172" name="Espace réservé du numéro de diapositive 3">
            <a:extLst>
              <a:ext uri="{FF2B5EF4-FFF2-40B4-BE49-F238E27FC236}">
                <a16:creationId xmlns:a16="http://schemas.microsoft.com/office/drawing/2014/main" id="{FF5B5629-F633-48FF-8BF9-5461D6417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9CA24-7E85-4F3E-ABED-E2DD930C6EA7}" type="slidenum">
              <a:rPr lang="fr-FR" altLang="fr-FR" sz="1300" smtClean="0"/>
              <a:pPr>
                <a:spcBef>
                  <a:spcPct val="0"/>
                </a:spcBef>
              </a:pPr>
              <a:t>2</a:t>
            </a:fld>
            <a:endParaRPr lang="fr-FR" altLang="fr-F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55230A2C-5D4D-48E0-9BE2-07A77E4A7D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23D8CC8F-5157-439D-8A3A-B770B4BFBC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41988" name="Espace réservé du numéro de diapositive 3">
            <a:extLst>
              <a:ext uri="{FF2B5EF4-FFF2-40B4-BE49-F238E27FC236}">
                <a16:creationId xmlns:a16="http://schemas.microsoft.com/office/drawing/2014/main" id="{D28E30B5-4328-4F5E-8D59-F8A3ABC07F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6299FF1-B522-4BA6-976E-280874F4FB9B}" type="slidenum">
              <a:rPr lang="fr-FR" altLang="fr-FR" smtClean="0">
                <a:latin typeface="Calibri" panose="020F0502020204030204" pitchFamily="34" charset="0"/>
              </a:rPr>
              <a:pPr/>
              <a:t>21</a:t>
            </a:fld>
            <a:endParaRPr lang="fr-FR" altLang="fr-FR">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7BEC2240-0688-4024-BD78-FFA3E8C0BB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commentaires 2">
            <a:extLst>
              <a:ext uri="{FF2B5EF4-FFF2-40B4-BE49-F238E27FC236}">
                <a16:creationId xmlns:a16="http://schemas.microsoft.com/office/drawing/2014/main" id="{4A12CAF6-47D0-4913-AEFD-5D8045F3E4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44036" name="Espace réservé du numéro de diapositive 3">
            <a:extLst>
              <a:ext uri="{FF2B5EF4-FFF2-40B4-BE49-F238E27FC236}">
                <a16:creationId xmlns:a16="http://schemas.microsoft.com/office/drawing/2014/main" id="{B4D5A331-A9AF-4293-8D2C-F302809DEA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3EC87B-E5A8-46EA-B565-CBDFB33FDEE9}" type="slidenum">
              <a:rPr lang="fr-FR" altLang="fr-FR" smtClean="0">
                <a:latin typeface="Calibri" panose="020F0502020204030204" pitchFamily="34" charset="0"/>
              </a:rPr>
              <a:pPr/>
              <a:t>22</a:t>
            </a:fld>
            <a:endParaRPr lang="fr-FR" altLang="fr-FR">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C15893CD-5DA2-486C-B468-7602F81F60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62120FD7-FCBE-430E-875A-DEAEBD693D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46084" name="Espace réservé du numéro de diapositive 3">
            <a:extLst>
              <a:ext uri="{FF2B5EF4-FFF2-40B4-BE49-F238E27FC236}">
                <a16:creationId xmlns:a16="http://schemas.microsoft.com/office/drawing/2014/main" id="{0EF33133-A4C8-41E5-A98C-9714BFFC8D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E44F6F-ECA5-489E-99B2-B74CFAD0F31B}" type="slidenum">
              <a:rPr lang="fr-FR" altLang="fr-FR" smtClean="0">
                <a:latin typeface="Calibri" panose="020F0502020204030204" pitchFamily="34" charset="0"/>
              </a:rPr>
              <a:pPr/>
              <a:t>23</a:t>
            </a:fld>
            <a:endParaRPr lang="fr-FR" altLang="fr-FR">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a:extLst>
              <a:ext uri="{FF2B5EF4-FFF2-40B4-BE49-F238E27FC236}">
                <a16:creationId xmlns:a16="http://schemas.microsoft.com/office/drawing/2014/main" id="{4D7F2653-FCA3-4298-B421-748CBA4B2D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Espace réservé des commentaires 2">
            <a:extLst>
              <a:ext uri="{FF2B5EF4-FFF2-40B4-BE49-F238E27FC236}">
                <a16:creationId xmlns:a16="http://schemas.microsoft.com/office/drawing/2014/main" id="{A0AAFDF9-80B3-4EF3-BDAC-21BB41EDB8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48132" name="Espace réservé du numéro de diapositive 3">
            <a:extLst>
              <a:ext uri="{FF2B5EF4-FFF2-40B4-BE49-F238E27FC236}">
                <a16:creationId xmlns:a16="http://schemas.microsoft.com/office/drawing/2014/main" id="{21F97320-0B48-473E-A66A-A7E11164EC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AAF10B-3433-42A4-BE6A-B5FDB1998EAC}" type="slidenum">
              <a:rPr lang="fr-FR" altLang="fr-FR" smtClean="0">
                <a:latin typeface="Calibri" panose="020F0502020204030204" pitchFamily="34" charset="0"/>
              </a:rPr>
              <a:pPr/>
              <a:t>24</a:t>
            </a:fld>
            <a:endParaRPr lang="fr-FR" altLang="fr-FR">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C71E1744-5320-4BC6-8094-9E9BEA72EB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commentaires 2">
            <a:extLst>
              <a:ext uri="{FF2B5EF4-FFF2-40B4-BE49-F238E27FC236}">
                <a16:creationId xmlns:a16="http://schemas.microsoft.com/office/drawing/2014/main" id="{64BA55B4-0F9F-4831-A97F-CC4C0DEFA1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50180" name="Espace réservé du numéro de diapositive 3">
            <a:extLst>
              <a:ext uri="{FF2B5EF4-FFF2-40B4-BE49-F238E27FC236}">
                <a16:creationId xmlns:a16="http://schemas.microsoft.com/office/drawing/2014/main" id="{18E95230-7FC7-4386-85C4-C9A4AF9CA1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EC349B-69D7-4B51-B297-FC132C63C139}" type="slidenum">
              <a:rPr lang="fr-FR" altLang="fr-FR" smtClean="0">
                <a:latin typeface="Calibri" panose="020F0502020204030204" pitchFamily="34" charset="0"/>
              </a:rPr>
              <a:pPr/>
              <a:t>25</a:t>
            </a:fld>
            <a:endParaRPr lang="fr-FR" altLang="fr-FR">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e l'image des diapositives 1">
            <a:extLst>
              <a:ext uri="{FF2B5EF4-FFF2-40B4-BE49-F238E27FC236}">
                <a16:creationId xmlns:a16="http://schemas.microsoft.com/office/drawing/2014/main" id="{C6140C96-5CB8-4EC8-993C-1EAA8FA90C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Espace réservé des commentaires 2">
            <a:extLst>
              <a:ext uri="{FF2B5EF4-FFF2-40B4-BE49-F238E27FC236}">
                <a16:creationId xmlns:a16="http://schemas.microsoft.com/office/drawing/2014/main" id="{898BCB9C-EFE8-4E4A-826C-37B8132390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52228" name="Espace réservé du numéro de diapositive 3">
            <a:extLst>
              <a:ext uri="{FF2B5EF4-FFF2-40B4-BE49-F238E27FC236}">
                <a16:creationId xmlns:a16="http://schemas.microsoft.com/office/drawing/2014/main" id="{6FF20975-4F44-4FE5-AAF6-6CB63A2851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64639F-8E2C-4D5A-825B-4AB8E8CEB6E2}" type="slidenum">
              <a:rPr lang="fr-FR" altLang="fr-FR" smtClean="0">
                <a:latin typeface="Calibri" panose="020F0502020204030204" pitchFamily="34" charset="0"/>
              </a:rPr>
              <a:pPr/>
              <a:t>26</a:t>
            </a:fld>
            <a:endParaRPr lang="fr-FR" altLang="fr-FR">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a:extLst>
              <a:ext uri="{FF2B5EF4-FFF2-40B4-BE49-F238E27FC236}">
                <a16:creationId xmlns:a16="http://schemas.microsoft.com/office/drawing/2014/main" id="{F3CCF724-CAE7-4485-A207-736800C763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Espace réservé des commentaires 2">
            <a:extLst>
              <a:ext uri="{FF2B5EF4-FFF2-40B4-BE49-F238E27FC236}">
                <a16:creationId xmlns:a16="http://schemas.microsoft.com/office/drawing/2014/main" id="{E192E127-8D46-4A3C-94DF-66D27DB578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54276" name="Espace réservé du numéro de diapositive 3">
            <a:extLst>
              <a:ext uri="{FF2B5EF4-FFF2-40B4-BE49-F238E27FC236}">
                <a16:creationId xmlns:a16="http://schemas.microsoft.com/office/drawing/2014/main" id="{846314AF-795E-438E-B64B-948B5C38A0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E5878C-4210-4CCB-A9AB-DFADF340267D}" type="slidenum">
              <a:rPr lang="fr-FR" altLang="fr-FR" smtClean="0">
                <a:latin typeface="Calibri" panose="020F0502020204030204" pitchFamily="34" charset="0"/>
              </a:rPr>
              <a:pPr/>
              <a:t>27</a:t>
            </a:fld>
            <a:endParaRPr lang="fr-FR" altLang="fr-FR">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image des diapositives 1">
            <a:extLst>
              <a:ext uri="{FF2B5EF4-FFF2-40B4-BE49-F238E27FC236}">
                <a16:creationId xmlns:a16="http://schemas.microsoft.com/office/drawing/2014/main" id="{B466F450-3FF0-42F1-8BEB-D2A50F4B96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Espace réservé des commentaires 2">
            <a:extLst>
              <a:ext uri="{FF2B5EF4-FFF2-40B4-BE49-F238E27FC236}">
                <a16:creationId xmlns:a16="http://schemas.microsoft.com/office/drawing/2014/main" id="{EB486635-0D60-45F2-AF4B-08E6A57714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56324" name="Espace réservé du numéro de diapositive 3">
            <a:extLst>
              <a:ext uri="{FF2B5EF4-FFF2-40B4-BE49-F238E27FC236}">
                <a16:creationId xmlns:a16="http://schemas.microsoft.com/office/drawing/2014/main" id="{558E0DE4-66A5-475B-B34D-F7357B26F5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768F64-715F-45B8-91F0-6ABEC47FF59E}" type="slidenum">
              <a:rPr lang="fr-FR" altLang="fr-FR" smtClean="0">
                <a:latin typeface="Calibri" panose="020F0502020204030204" pitchFamily="34" charset="0"/>
              </a:rPr>
              <a:pPr/>
              <a:t>28</a:t>
            </a:fld>
            <a:endParaRPr lang="fr-FR" altLang="fr-FR">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318FBBF2-9A94-4717-8EA5-1D7760128A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Espace réservé des commentaires 2">
            <a:extLst>
              <a:ext uri="{FF2B5EF4-FFF2-40B4-BE49-F238E27FC236}">
                <a16:creationId xmlns:a16="http://schemas.microsoft.com/office/drawing/2014/main" id="{1B4C4E87-9324-4979-958F-50B8C8E826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58372" name="Espace réservé du numéro de diapositive 3">
            <a:extLst>
              <a:ext uri="{FF2B5EF4-FFF2-40B4-BE49-F238E27FC236}">
                <a16:creationId xmlns:a16="http://schemas.microsoft.com/office/drawing/2014/main" id="{C4B62340-3C02-46A6-A1D1-112F0BC5DA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0195797-7D24-4A5D-9F31-82D7EBB647E8}" type="slidenum">
              <a:rPr lang="fr-FR" altLang="fr-FR" smtClean="0">
                <a:latin typeface="Calibri" panose="020F0502020204030204" pitchFamily="34" charset="0"/>
              </a:rPr>
              <a:pPr/>
              <a:t>29</a:t>
            </a:fld>
            <a:endParaRPr lang="fr-FR" altLang="fr-FR">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7B2449E4-9893-4711-9EEB-9B6B3E068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C488C3C2-2EE0-4652-9935-BA7DEC91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7172" name="Espace réservé du numéro de diapositive 3">
            <a:extLst>
              <a:ext uri="{FF2B5EF4-FFF2-40B4-BE49-F238E27FC236}">
                <a16:creationId xmlns:a16="http://schemas.microsoft.com/office/drawing/2014/main" id="{FF5B5629-F633-48FF-8BF9-5461D6417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9CA24-7E85-4F3E-ABED-E2DD930C6EA7}" type="slidenum">
              <a:rPr lang="fr-FR" altLang="fr-FR" sz="1300" smtClean="0"/>
              <a:pPr>
                <a:spcBef>
                  <a:spcPct val="0"/>
                </a:spcBef>
              </a:pPr>
              <a:t>30</a:t>
            </a:fld>
            <a:endParaRPr lang="fr-FR" altLang="fr-FR" sz="1300"/>
          </a:p>
        </p:txBody>
      </p:sp>
    </p:spTree>
    <p:extLst>
      <p:ext uri="{BB962C8B-B14F-4D97-AF65-F5344CB8AC3E}">
        <p14:creationId xmlns:p14="http://schemas.microsoft.com/office/powerpoint/2010/main" val="166999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a:extLst>
              <a:ext uri="{FF2B5EF4-FFF2-40B4-BE49-F238E27FC236}">
                <a16:creationId xmlns:a16="http://schemas.microsoft.com/office/drawing/2014/main" id="{7DED4346-1E2E-473D-8BED-FBF98347A9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Espace réservé des commentaires 2">
            <a:extLst>
              <a:ext uri="{FF2B5EF4-FFF2-40B4-BE49-F238E27FC236}">
                <a16:creationId xmlns:a16="http://schemas.microsoft.com/office/drawing/2014/main" id="{2783A670-25CF-419C-A5F6-9D6891F312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220" name="Espace réservé du numéro de diapositive 3">
            <a:extLst>
              <a:ext uri="{FF2B5EF4-FFF2-40B4-BE49-F238E27FC236}">
                <a16:creationId xmlns:a16="http://schemas.microsoft.com/office/drawing/2014/main" id="{6814ED59-0253-40AB-AE59-95AAD2414E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6391D-8367-442E-B5BF-9C0D2F1B5137}" type="slidenum">
              <a:rPr lang="fr-FR" altLang="fr-FR" smtClean="0">
                <a:latin typeface="Calibri" panose="020F0502020204030204" pitchFamily="34" charset="0"/>
              </a:rPr>
              <a:pPr/>
              <a:t>4</a:t>
            </a:fld>
            <a:endParaRPr lang="fr-FR" altLang="fr-FR">
              <a:latin typeface="Calibri" panose="020F0502020204030204" pitchFamily="34" charset="0"/>
            </a:endParaRPr>
          </a:p>
        </p:txBody>
      </p:sp>
    </p:spTree>
    <p:extLst>
      <p:ext uri="{BB962C8B-B14F-4D97-AF65-F5344CB8AC3E}">
        <p14:creationId xmlns:p14="http://schemas.microsoft.com/office/powerpoint/2010/main" val="4157017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image des diapositives 1">
            <a:extLst>
              <a:ext uri="{FF2B5EF4-FFF2-40B4-BE49-F238E27FC236}">
                <a16:creationId xmlns:a16="http://schemas.microsoft.com/office/drawing/2014/main" id="{3AE5743B-995A-4429-B1F2-4E93ECD350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Espace réservé des commentaires 2">
            <a:extLst>
              <a:ext uri="{FF2B5EF4-FFF2-40B4-BE49-F238E27FC236}">
                <a16:creationId xmlns:a16="http://schemas.microsoft.com/office/drawing/2014/main" id="{5369781A-FCFB-451A-A68C-D5CF5F1A3E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60420" name="Espace réservé du numéro de diapositive 3">
            <a:extLst>
              <a:ext uri="{FF2B5EF4-FFF2-40B4-BE49-F238E27FC236}">
                <a16:creationId xmlns:a16="http://schemas.microsoft.com/office/drawing/2014/main" id="{4D978ED4-913D-47F2-9A44-B1119AB75D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A8C2E8-2963-4A70-8DF0-84E11EE6FC8A}" type="slidenum">
              <a:rPr lang="fr-FR" altLang="fr-FR" smtClean="0">
                <a:latin typeface="Calibri" panose="020F0502020204030204" pitchFamily="34" charset="0"/>
              </a:rPr>
              <a:pPr/>
              <a:t>31</a:t>
            </a:fld>
            <a:endParaRPr lang="fr-FR" altLang="fr-FR">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a:extLst>
              <a:ext uri="{FF2B5EF4-FFF2-40B4-BE49-F238E27FC236}">
                <a16:creationId xmlns:a16="http://schemas.microsoft.com/office/drawing/2014/main" id="{556BBEAB-D648-4864-938E-7B2BDA8ADA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Espace réservé des commentaires 2">
            <a:extLst>
              <a:ext uri="{FF2B5EF4-FFF2-40B4-BE49-F238E27FC236}">
                <a16:creationId xmlns:a16="http://schemas.microsoft.com/office/drawing/2014/main" id="{A76FB0DC-56F5-49D4-8E74-1E3773C098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62468" name="Espace réservé du numéro de diapositive 3">
            <a:extLst>
              <a:ext uri="{FF2B5EF4-FFF2-40B4-BE49-F238E27FC236}">
                <a16:creationId xmlns:a16="http://schemas.microsoft.com/office/drawing/2014/main" id="{61D615F9-54D6-4818-82B4-A9784857CC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E9F76A-3443-42F0-B939-45FC3B42CEDD}" type="slidenum">
              <a:rPr lang="fr-FR" altLang="fr-FR" smtClean="0">
                <a:latin typeface="Calibri" panose="020F0502020204030204" pitchFamily="34" charset="0"/>
              </a:rPr>
              <a:pPr/>
              <a:t>32</a:t>
            </a:fld>
            <a:endParaRPr lang="fr-FR" altLang="fr-FR">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a:extLst>
              <a:ext uri="{FF2B5EF4-FFF2-40B4-BE49-F238E27FC236}">
                <a16:creationId xmlns:a16="http://schemas.microsoft.com/office/drawing/2014/main" id="{C45A2DCA-3554-4591-AEF8-1070020F8E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Espace réservé des commentaires 2">
            <a:extLst>
              <a:ext uri="{FF2B5EF4-FFF2-40B4-BE49-F238E27FC236}">
                <a16:creationId xmlns:a16="http://schemas.microsoft.com/office/drawing/2014/main" id="{98EBE6E6-21F9-4E59-9CC8-9A8024FA89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64516" name="Espace réservé du numéro de diapositive 3">
            <a:extLst>
              <a:ext uri="{FF2B5EF4-FFF2-40B4-BE49-F238E27FC236}">
                <a16:creationId xmlns:a16="http://schemas.microsoft.com/office/drawing/2014/main" id="{00C62007-48A7-4959-A136-F04A9F9FED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7D89CA-B643-4138-BDBF-1CEBADE3FAEF}" type="slidenum">
              <a:rPr lang="fr-FR" altLang="fr-FR" smtClean="0">
                <a:latin typeface="Calibri" panose="020F0502020204030204" pitchFamily="34" charset="0"/>
              </a:rPr>
              <a:pPr/>
              <a:t>33</a:t>
            </a:fld>
            <a:endParaRPr lang="fr-FR" altLang="fr-FR">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a:extLst>
              <a:ext uri="{FF2B5EF4-FFF2-40B4-BE49-F238E27FC236}">
                <a16:creationId xmlns:a16="http://schemas.microsoft.com/office/drawing/2014/main" id="{168AEC50-AD49-441B-A9C8-38903EECB9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a:extLst>
              <a:ext uri="{FF2B5EF4-FFF2-40B4-BE49-F238E27FC236}">
                <a16:creationId xmlns:a16="http://schemas.microsoft.com/office/drawing/2014/main" id="{265DCEAC-8B9D-4BA4-BA8D-412EEA9A23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66564" name="Espace réservé du numéro de diapositive 3">
            <a:extLst>
              <a:ext uri="{FF2B5EF4-FFF2-40B4-BE49-F238E27FC236}">
                <a16:creationId xmlns:a16="http://schemas.microsoft.com/office/drawing/2014/main" id="{519E7C9A-B134-4497-8F89-2BDB956FD2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8C5C6-CEE4-47A2-BDAA-C5A84B40C2E4}" type="slidenum">
              <a:rPr lang="fr-FR" altLang="fr-FR" smtClean="0">
                <a:latin typeface="Calibri" panose="020F0502020204030204" pitchFamily="34" charset="0"/>
              </a:rPr>
              <a:pPr/>
              <a:t>34</a:t>
            </a:fld>
            <a:endParaRPr lang="fr-FR" altLang="fr-FR">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a:extLst>
              <a:ext uri="{FF2B5EF4-FFF2-40B4-BE49-F238E27FC236}">
                <a16:creationId xmlns:a16="http://schemas.microsoft.com/office/drawing/2014/main" id="{381C7508-746D-4A3C-88BC-399EBE6E45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Espace réservé des commentaires 2">
            <a:extLst>
              <a:ext uri="{FF2B5EF4-FFF2-40B4-BE49-F238E27FC236}">
                <a16:creationId xmlns:a16="http://schemas.microsoft.com/office/drawing/2014/main" id="{E876762B-3B40-4BED-A1FA-67FB67A5CD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68612" name="Espace réservé du numéro de diapositive 3">
            <a:extLst>
              <a:ext uri="{FF2B5EF4-FFF2-40B4-BE49-F238E27FC236}">
                <a16:creationId xmlns:a16="http://schemas.microsoft.com/office/drawing/2014/main" id="{EED10C23-AD59-4409-B538-FC24EF10F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ABAF45-200D-4D6E-9B3D-769F6D1862E2}" type="slidenum">
              <a:rPr lang="fr-FR" altLang="fr-FR" smtClean="0">
                <a:latin typeface="Calibri" panose="020F0502020204030204" pitchFamily="34" charset="0"/>
              </a:rPr>
              <a:pPr/>
              <a:t>35</a:t>
            </a:fld>
            <a:endParaRPr lang="fr-FR" altLang="fr-FR">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a:extLst>
              <a:ext uri="{FF2B5EF4-FFF2-40B4-BE49-F238E27FC236}">
                <a16:creationId xmlns:a16="http://schemas.microsoft.com/office/drawing/2014/main" id="{10C1D8A4-34DD-468D-AD08-B0FD4E036D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Espace réservé des commentaires 2">
            <a:extLst>
              <a:ext uri="{FF2B5EF4-FFF2-40B4-BE49-F238E27FC236}">
                <a16:creationId xmlns:a16="http://schemas.microsoft.com/office/drawing/2014/main" id="{D1E66FCC-FFF7-4872-9B30-3D05415061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70660" name="Espace réservé du numéro de diapositive 3">
            <a:extLst>
              <a:ext uri="{FF2B5EF4-FFF2-40B4-BE49-F238E27FC236}">
                <a16:creationId xmlns:a16="http://schemas.microsoft.com/office/drawing/2014/main" id="{292B35AB-A474-439F-AF4C-ADE4343532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E968C36-AF40-42DF-BAE1-6D63A71CE598}" type="slidenum">
              <a:rPr lang="fr-FR" altLang="fr-FR" smtClean="0">
                <a:latin typeface="Calibri" panose="020F0502020204030204" pitchFamily="34" charset="0"/>
              </a:rPr>
              <a:pPr/>
              <a:t>36</a:t>
            </a:fld>
            <a:endParaRPr lang="fr-FR" altLang="fr-FR">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3C9BA6A1-7960-4EF9-910D-EAFD09ADAB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Espace réservé des commentaires 2">
            <a:extLst>
              <a:ext uri="{FF2B5EF4-FFF2-40B4-BE49-F238E27FC236}">
                <a16:creationId xmlns:a16="http://schemas.microsoft.com/office/drawing/2014/main" id="{B525261D-D2A4-4B1F-AE6F-DE64B47852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72708" name="Espace réservé du numéro de diapositive 3">
            <a:extLst>
              <a:ext uri="{FF2B5EF4-FFF2-40B4-BE49-F238E27FC236}">
                <a16:creationId xmlns:a16="http://schemas.microsoft.com/office/drawing/2014/main" id="{133F4E19-FF25-4D01-AA90-2FB5C010A6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853483-58C7-4A38-8FCD-576F38B062B8}" type="slidenum">
              <a:rPr lang="fr-FR" altLang="fr-FR" smtClean="0">
                <a:latin typeface="Calibri" panose="020F0502020204030204" pitchFamily="34" charset="0"/>
              </a:rPr>
              <a:pPr/>
              <a:t>37</a:t>
            </a:fld>
            <a:endParaRPr lang="fr-FR" altLang="fr-FR">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image des diapositives 1">
            <a:extLst>
              <a:ext uri="{FF2B5EF4-FFF2-40B4-BE49-F238E27FC236}">
                <a16:creationId xmlns:a16="http://schemas.microsoft.com/office/drawing/2014/main" id="{5C0C3254-F105-4838-B658-C5A00C8FD2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Espace réservé des commentaires 2">
            <a:extLst>
              <a:ext uri="{FF2B5EF4-FFF2-40B4-BE49-F238E27FC236}">
                <a16:creationId xmlns:a16="http://schemas.microsoft.com/office/drawing/2014/main" id="{62ADD71B-29A6-4075-B0C3-D8C7866824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74756" name="Espace réservé du numéro de diapositive 3">
            <a:extLst>
              <a:ext uri="{FF2B5EF4-FFF2-40B4-BE49-F238E27FC236}">
                <a16:creationId xmlns:a16="http://schemas.microsoft.com/office/drawing/2014/main" id="{63630FCA-E8B9-4EE9-B3D9-E1B4D7B74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E2367A-47A4-4375-982A-4366A1BB36ED}" type="slidenum">
              <a:rPr lang="fr-FR" altLang="fr-FR" smtClean="0">
                <a:latin typeface="Calibri" panose="020F0502020204030204" pitchFamily="34" charset="0"/>
              </a:rPr>
              <a:pPr/>
              <a:t>38</a:t>
            </a:fld>
            <a:endParaRPr lang="fr-FR" altLang="fr-FR">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image des diapositives 1">
            <a:extLst>
              <a:ext uri="{FF2B5EF4-FFF2-40B4-BE49-F238E27FC236}">
                <a16:creationId xmlns:a16="http://schemas.microsoft.com/office/drawing/2014/main" id="{DB4A7473-2894-4639-BE56-9B61224073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Espace réservé des commentaires 2">
            <a:extLst>
              <a:ext uri="{FF2B5EF4-FFF2-40B4-BE49-F238E27FC236}">
                <a16:creationId xmlns:a16="http://schemas.microsoft.com/office/drawing/2014/main" id="{42FB6D10-480C-4C57-A7A5-6732AB107C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76804" name="Espace réservé du numéro de diapositive 3">
            <a:extLst>
              <a:ext uri="{FF2B5EF4-FFF2-40B4-BE49-F238E27FC236}">
                <a16:creationId xmlns:a16="http://schemas.microsoft.com/office/drawing/2014/main" id="{3B8598B2-EE5A-4DDB-BD80-FB0F584CBE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8DEC93-4F4A-4352-A9C8-166DF5EAC6C1}" type="slidenum">
              <a:rPr lang="fr-FR" altLang="fr-FR" smtClean="0">
                <a:latin typeface="Calibri" panose="020F0502020204030204" pitchFamily="34" charset="0"/>
              </a:rPr>
              <a:pPr/>
              <a:t>39</a:t>
            </a:fld>
            <a:endParaRPr lang="fr-FR" altLang="fr-FR">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a:extLst>
              <a:ext uri="{FF2B5EF4-FFF2-40B4-BE49-F238E27FC236}">
                <a16:creationId xmlns:a16="http://schemas.microsoft.com/office/drawing/2014/main" id="{ED6A0F30-6A61-431C-B701-9013D7F082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a:extLst>
              <a:ext uri="{FF2B5EF4-FFF2-40B4-BE49-F238E27FC236}">
                <a16:creationId xmlns:a16="http://schemas.microsoft.com/office/drawing/2014/main" id="{D2A08EF8-9EE3-470F-9E0B-C3214AA7A4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78852" name="Espace réservé du numéro de diapositive 3">
            <a:extLst>
              <a:ext uri="{FF2B5EF4-FFF2-40B4-BE49-F238E27FC236}">
                <a16:creationId xmlns:a16="http://schemas.microsoft.com/office/drawing/2014/main" id="{10D90339-F0FA-49F0-95AF-800A04CE7C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B055DA-2E83-4160-A74B-DA907A14BDB0}" type="slidenum">
              <a:rPr lang="fr-FR" altLang="fr-FR" smtClean="0">
                <a:latin typeface="Calibri" panose="020F0502020204030204" pitchFamily="34" charset="0"/>
              </a:rPr>
              <a:pPr/>
              <a:t>40</a:t>
            </a:fld>
            <a:endParaRPr lang="fr-FR" altLang="fr-FR">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e l'image des diapositives 1">
            <a:extLst>
              <a:ext uri="{FF2B5EF4-FFF2-40B4-BE49-F238E27FC236}">
                <a16:creationId xmlns:a16="http://schemas.microsoft.com/office/drawing/2014/main" id="{E2E158D3-223A-408A-B3A1-A0C8331F4C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Espace réservé des commentaires 2">
            <a:extLst>
              <a:ext uri="{FF2B5EF4-FFF2-40B4-BE49-F238E27FC236}">
                <a16:creationId xmlns:a16="http://schemas.microsoft.com/office/drawing/2014/main" id="{3084633A-072F-4C24-84A1-C398AB8189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1268" name="Espace réservé du numéro de diapositive 3">
            <a:extLst>
              <a:ext uri="{FF2B5EF4-FFF2-40B4-BE49-F238E27FC236}">
                <a16:creationId xmlns:a16="http://schemas.microsoft.com/office/drawing/2014/main" id="{695C1DDB-E892-48A4-84E6-357416E564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C66D81-7922-49C0-944F-BAF8FCCA2DC4}" type="slidenum">
              <a:rPr lang="fr-FR" altLang="fr-FR" smtClean="0">
                <a:latin typeface="Calibri" panose="020F0502020204030204" pitchFamily="34" charset="0"/>
              </a:rPr>
              <a:pPr/>
              <a:t>5</a:t>
            </a:fld>
            <a:endParaRPr lang="fr-FR" altLang="fr-FR">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E63D3517-8F67-4A39-926A-491B1DD440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E6DC9700-F0E8-4C13-ADC3-AB3B02A1CE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80900" name="Espace réservé du numéro de diapositive 3">
            <a:extLst>
              <a:ext uri="{FF2B5EF4-FFF2-40B4-BE49-F238E27FC236}">
                <a16:creationId xmlns:a16="http://schemas.microsoft.com/office/drawing/2014/main" id="{CD2D5E98-3962-439A-BB60-EB7D09670A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603278-79D3-4A41-86A7-03DBAB7BF3D3}" type="slidenum">
              <a:rPr lang="fr-FR" altLang="fr-FR" smtClean="0">
                <a:latin typeface="Calibri" panose="020F0502020204030204" pitchFamily="34" charset="0"/>
              </a:rPr>
              <a:pPr/>
              <a:t>41</a:t>
            </a:fld>
            <a:endParaRPr lang="fr-FR" altLang="fr-FR">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7B2449E4-9893-4711-9EEB-9B6B3E068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C488C3C2-2EE0-4652-9935-BA7DEC91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7172" name="Espace réservé du numéro de diapositive 3">
            <a:extLst>
              <a:ext uri="{FF2B5EF4-FFF2-40B4-BE49-F238E27FC236}">
                <a16:creationId xmlns:a16="http://schemas.microsoft.com/office/drawing/2014/main" id="{FF5B5629-F633-48FF-8BF9-5461D6417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9CA24-7E85-4F3E-ABED-E2DD930C6EA7}" type="slidenum">
              <a:rPr lang="fr-FR" altLang="fr-FR" sz="1300" smtClean="0"/>
              <a:pPr>
                <a:spcBef>
                  <a:spcPct val="0"/>
                </a:spcBef>
              </a:pPr>
              <a:t>42</a:t>
            </a:fld>
            <a:endParaRPr lang="fr-FR" altLang="fr-FR" sz="1300"/>
          </a:p>
        </p:txBody>
      </p:sp>
    </p:spTree>
    <p:extLst>
      <p:ext uri="{BB962C8B-B14F-4D97-AF65-F5344CB8AC3E}">
        <p14:creationId xmlns:p14="http://schemas.microsoft.com/office/powerpoint/2010/main" val="3035823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37A25C5D-7DC0-417D-BE22-B37F33A79D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ce réservé des commentaires 2">
            <a:extLst>
              <a:ext uri="{FF2B5EF4-FFF2-40B4-BE49-F238E27FC236}">
                <a16:creationId xmlns:a16="http://schemas.microsoft.com/office/drawing/2014/main" id="{FFB1450F-9C6A-427F-9D05-E7BE022CE9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82948" name="Espace réservé du numéro de diapositive 3">
            <a:extLst>
              <a:ext uri="{FF2B5EF4-FFF2-40B4-BE49-F238E27FC236}">
                <a16:creationId xmlns:a16="http://schemas.microsoft.com/office/drawing/2014/main" id="{E00C4D46-84C7-42B5-8B57-E6912E7669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DFB5B5-6B6A-4BF8-B319-6597764512FB}" type="slidenum">
              <a:rPr lang="fr-FR" altLang="fr-FR" smtClean="0">
                <a:latin typeface="Calibri" panose="020F0502020204030204" pitchFamily="34" charset="0"/>
              </a:rPr>
              <a:pPr/>
              <a:t>43</a:t>
            </a:fld>
            <a:endParaRPr lang="fr-FR" altLang="fr-FR">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e l'image des diapositives 1">
            <a:extLst>
              <a:ext uri="{FF2B5EF4-FFF2-40B4-BE49-F238E27FC236}">
                <a16:creationId xmlns:a16="http://schemas.microsoft.com/office/drawing/2014/main" id="{D12B793E-8FAC-40D8-86BF-48F8E0A4D1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a:extLst>
              <a:ext uri="{FF2B5EF4-FFF2-40B4-BE49-F238E27FC236}">
                <a16:creationId xmlns:a16="http://schemas.microsoft.com/office/drawing/2014/main" id="{243593E3-B5A5-4F99-B8C5-EC05CC2CA0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84996" name="Espace réservé du numéro de diapositive 3">
            <a:extLst>
              <a:ext uri="{FF2B5EF4-FFF2-40B4-BE49-F238E27FC236}">
                <a16:creationId xmlns:a16="http://schemas.microsoft.com/office/drawing/2014/main" id="{934D5A26-4E74-4499-B53E-42B99B5F1D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2EEC6D-5FD6-4135-8AF7-E4226032EFA9}" type="slidenum">
              <a:rPr lang="fr-FR" altLang="fr-FR" smtClean="0">
                <a:latin typeface="Calibri" panose="020F0502020204030204" pitchFamily="34" charset="0"/>
              </a:rPr>
              <a:pPr/>
              <a:t>44</a:t>
            </a:fld>
            <a:endParaRPr lang="fr-FR" altLang="fr-FR">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a:extLst>
              <a:ext uri="{FF2B5EF4-FFF2-40B4-BE49-F238E27FC236}">
                <a16:creationId xmlns:a16="http://schemas.microsoft.com/office/drawing/2014/main" id="{8EF12E25-8918-49CA-92D3-FE851F3EC4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Espace réservé des commentaires 2">
            <a:extLst>
              <a:ext uri="{FF2B5EF4-FFF2-40B4-BE49-F238E27FC236}">
                <a16:creationId xmlns:a16="http://schemas.microsoft.com/office/drawing/2014/main" id="{4A80B607-A681-44AD-95EE-3272B4A62D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87044" name="Espace réservé du numéro de diapositive 3">
            <a:extLst>
              <a:ext uri="{FF2B5EF4-FFF2-40B4-BE49-F238E27FC236}">
                <a16:creationId xmlns:a16="http://schemas.microsoft.com/office/drawing/2014/main" id="{54070287-BD15-4AB3-B0E7-DC8B3F97B9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333305-3AD9-4D68-BEA1-CE29BDE9984F}" type="slidenum">
              <a:rPr lang="fr-FR" altLang="fr-FR" smtClean="0">
                <a:latin typeface="Calibri" panose="020F0502020204030204" pitchFamily="34" charset="0"/>
              </a:rPr>
              <a:pPr/>
              <a:t>45</a:t>
            </a:fld>
            <a:endParaRPr lang="fr-FR" altLang="fr-FR">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a:extLst>
              <a:ext uri="{FF2B5EF4-FFF2-40B4-BE49-F238E27FC236}">
                <a16:creationId xmlns:a16="http://schemas.microsoft.com/office/drawing/2014/main" id="{93BF4C3C-60DB-400E-B52C-51E18796C8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Espace réservé des commentaires 2">
            <a:extLst>
              <a:ext uri="{FF2B5EF4-FFF2-40B4-BE49-F238E27FC236}">
                <a16:creationId xmlns:a16="http://schemas.microsoft.com/office/drawing/2014/main" id="{7989380D-B8E2-488B-8B00-DE694CEBF5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89092" name="Espace réservé du numéro de diapositive 3">
            <a:extLst>
              <a:ext uri="{FF2B5EF4-FFF2-40B4-BE49-F238E27FC236}">
                <a16:creationId xmlns:a16="http://schemas.microsoft.com/office/drawing/2014/main" id="{A9F81961-757F-443D-ABAA-DD8A3DB3C2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449AC78-0248-4A6E-849B-D9CCC384335D}" type="slidenum">
              <a:rPr lang="fr-FR" altLang="fr-FR" smtClean="0">
                <a:latin typeface="Calibri" panose="020F0502020204030204" pitchFamily="34" charset="0"/>
              </a:rPr>
              <a:pPr/>
              <a:t>46</a:t>
            </a:fld>
            <a:endParaRPr lang="fr-FR" altLang="fr-FR">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a:extLst>
              <a:ext uri="{FF2B5EF4-FFF2-40B4-BE49-F238E27FC236}">
                <a16:creationId xmlns:a16="http://schemas.microsoft.com/office/drawing/2014/main" id="{59424E05-C2AC-4DA1-BC5B-525039DC57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Espace réservé des commentaires 2">
            <a:extLst>
              <a:ext uri="{FF2B5EF4-FFF2-40B4-BE49-F238E27FC236}">
                <a16:creationId xmlns:a16="http://schemas.microsoft.com/office/drawing/2014/main" id="{352BD7BA-D5FB-4A59-ABE0-CDC92A4CAE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1140" name="Espace réservé du numéro de diapositive 3">
            <a:extLst>
              <a:ext uri="{FF2B5EF4-FFF2-40B4-BE49-F238E27FC236}">
                <a16:creationId xmlns:a16="http://schemas.microsoft.com/office/drawing/2014/main" id="{7AFFB59F-2E35-4816-B3A4-E5C91CF555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BCCA35-5EDD-430A-8935-94A963DD157D}" type="slidenum">
              <a:rPr lang="fr-FR" altLang="fr-FR" smtClean="0">
                <a:latin typeface="Calibri" panose="020F0502020204030204" pitchFamily="34" charset="0"/>
              </a:rPr>
              <a:pPr/>
              <a:t>47</a:t>
            </a:fld>
            <a:endParaRPr lang="fr-FR" altLang="fr-FR">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73003261-004F-4D60-BCBB-A6B107EDF2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Espace réservé des commentaires 2">
            <a:extLst>
              <a:ext uri="{FF2B5EF4-FFF2-40B4-BE49-F238E27FC236}">
                <a16:creationId xmlns:a16="http://schemas.microsoft.com/office/drawing/2014/main" id="{C4495325-2357-4655-BE54-C61B7A0CFD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3188" name="Espace réservé du numéro de diapositive 3">
            <a:extLst>
              <a:ext uri="{FF2B5EF4-FFF2-40B4-BE49-F238E27FC236}">
                <a16:creationId xmlns:a16="http://schemas.microsoft.com/office/drawing/2014/main" id="{6369F45E-D39D-43B8-9131-3604CAFB10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D0A62B-FDC6-4E9F-8C59-A2DBE2BDAB7D}" type="slidenum">
              <a:rPr lang="fr-FR" altLang="fr-FR" smtClean="0">
                <a:latin typeface="Calibri" panose="020F0502020204030204" pitchFamily="34" charset="0"/>
              </a:rPr>
              <a:pPr/>
              <a:t>48</a:t>
            </a:fld>
            <a:endParaRPr lang="fr-FR" altLang="fr-FR">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FB503EE0-40A2-416E-AB17-17A1867E2C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Espace réservé des commentaires 2">
            <a:extLst>
              <a:ext uri="{FF2B5EF4-FFF2-40B4-BE49-F238E27FC236}">
                <a16:creationId xmlns:a16="http://schemas.microsoft.com/office/drawing/2014/main" id="{527D2DE0-819C-4EA7-A0C9-8A413CCBE8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5236" name="Espace réservé du numéro de diapositive 3">
            <a:extLst>
              <a:ext uri="{FF2B5EF4-FFF2-40B4-BE49-F238E27FC236}">
                <a16:creationId xmlns:a16="http://schemas.microsoft.com/office/drawing/2014/main" id="{1A181585-59A7-4E72-9F87-130AA04150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22DE70C-B200-4617-90FC-906920FE432B}" type="slidenum">
              <a:rPr lang="fr-FR" altLang="fr-FR" smtClean="0">
                <a:latin typeface="Calibri" panose="020F0502020204030204" pitchFamily="34" charset="0"/>
              </a:rPr>
              <a:pPr/>
              <a:t>49</a:t>
            </a:fld>
            <a:endParaRPr lang="fr-FR" altLang="fr-FR">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a:extLst>
              <a:ext uri="{FF2B5EF4-FFF2-40B4-BE49-F238E27FC236}">
                <a16:creationId xmlns:a16="http://schemas.microsoft.com/office/drawing/2014/main" id="{8815DB5B-786A-4CD1-8C60-E016373BD5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Espace réservé des commentaires 2">
            <a:extLst>
              <a:ext uri="{FF2B5EF4-FFF2-40B4-BE49-F238E27FC236}">
                <a16:creationId xmlns:a16="http://schemas.microsoft.com/office/drawing/2014/main" id="{4BD508FF-9496-4F21-89F1-251A1EEB6A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7284" name="Espace réservé du numéro de diapositive 3">
            <a:extLst>
              <a:ext uri="{FF2B5EF4-FFF2-40B4-BE49-F238E27FC236}">
                <a16:creationId xmlns:a16="http://schemas.microsoft.com/office/drawing/2014/main" id="{E651F592-FBC0-442C-8F99-926312ACD7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26ACFD-2654-427B-928E-B469AB740C7F}" type="slidenum">
              <a:rPr lang="fr-FR" altLang="fr-FR" smtClean="0">
                <a:latin typeface="Calibri" panose="020F0502020204030204" pitchFamily="34" charset="0"/>
              </a:rPr>
              <a:pPr/>
              <a:t>50</a:t>
            </a:fld>
            <a:endParaRPr lang="fr-FR" altLang="fr-FR">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D2B83EB3-7A93-425C-B221-A691FCBA8F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Espace réservé des commentaires 2">
            <a:extLst>
              <a:ext uri="{FF2B5EF4-FFF2-40B4-BE49-F238E27FC236}">
                <a16:creationId xmlns:a16="http://schemas.microsoft.com/office/drawing/2014/main" id="{ECE28260-C44A-4FF4-AFCC-80FA441ACF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3316" name="Espace réservé du numéro de diapositive 3">
            <a:extLst>
              <a:ext uri="{FF2B5EF4-FFF2-40B4-BE49-F238E27FC236}">
                <a16:creationId xmlns:a16="http://schemas.microsoft.com/office/drawing/2014/main" id="{E5983BF3-D1C0-46F5-B249-5B61B62F70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0F00AB-A9BE-4227-8D1F-6DAE9FF3BBB0}" type="slidenum">
              <a:rPr lang="fr-FR" altLang="fr-FR" smtClean="0">
                <a:latin typeface="Calibri" panose="020F0502020204030204" pitchFamily="34" charset="0"/>
              </a:rPr>
              <a:pPr/>
              <a:t>6</a:t>
            </a:fld>
            <a:endParaRPr lang="fr-FR" altLang="fr-FR">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image des diapositives 1">
            <a:extLst>
              <a:ext uri="{FF2B5EF4-FFF2-40B4-BE49-F238E27FC236}">
                <a16:creationId xmlns:a16="http://schemas.microsoft.com/office/drawing/2014/main" id="{7EC00E86-050C-40A7-8467-DA97A0ADD2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Espace réservé des commentaires 2">
            <a:extLst>
              <a:ext uri="{FF2B5EF4-FFF2-40B4-BE49-F238E27FC236}">
                <a16:creationId xmlns:a16="http://schemas.microsoft.com/office/drawing/2014/main" id="{8926C760-9E07-4148-A71A-207F9A0AC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99332" name="Espace réservé du numéro de diapositive 3">
            <a:extLst>
              <a:ext uri="{FF2B5EF4-FFF2-40B4-BE49-F238E27FC236}">
                <a16:creationId xmlns:a16="http://schemas.microsoft.com/office/drawing/2014/main" id="{C8A62C0B-EB99-4D85-A52F-EBF31D39103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30BDB4-1108-4F42-8F45-8CFF03E7DC6F}" type="slidenum">
              <a:rPr lang="fr-FR" altLang="fr-FR" smtClean="0">
                <a:latin typeface="Calibri" panose="020F0502020204030204" pitchFamily="34" charset="0"/>
              </a:rPr>
              <a:pPr/>
              <a:t>51</a:t>
            </a:fld>
            <a:endParaRPr lang="fr-FR" altLang="fr-FR">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BD87171F-ECE2-408F-A84C-9E2C416CDD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B1B7AC34-9135-4D2A-8F1B-7D2B3A7D2B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1380" name="Espace réservé du numéro de diapositive 3">
            <a:extLst>
              <a:ext uri="{FF2B5EF4-FFF2-40B4-BE49-F238E27FC236}">
                <a16:creationId xmlns:a16="http://schemas.microsoft.com/office/drawing/2014/main" id="{26DD9F37-728D-4F18-AD1B-608B10B2A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2E3DBE-361E-4B14-ABF8-4220CAE3773D}" type="slidenum">
              <a:rPr lang="fr-FR" altLang="fr-FR" smtClean="0">
                <a:latin typeface="Calibri" panose="020F0502020204030204" pitchFamily="34" charset="0"/>
              </a:rPr>
              <a:pPr/>
              <a:t>52</a:t>
            </a:fld>
            <a:endParaRPr lang="fr-FR" altLang="fr-FR">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DC65BE97-0681-43E3-BB47-B202DBCE92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6FB7B9BA-5F61-4C1C-9DF7-2BF95B700C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3428" name="Espace réservé du numéro de diapositive 3">
            <a:extLst>
              <a:ext uri="{FF2B5EF4-FFF2-40B4-BE49-F238E27FC236}">
                <a16:creationId xmlns:a16="http://schemas.microsoft.com/office/drawing/2014/main" id="{67B1694D-6D3D-4BD2-82A4-22B7EB1B6C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822FC3-5B8C-47B7-A901-E4D1B6EB6841}" type="slidenum">
              <a:rPr lang="fr-FR" altLang="fr-FR" smtClean="0">
                <a:latin typeface="Calibri" panose="020F0502020204030204" pitchFamily="34" charset="0"/>
              </a:rPr>
              <a:pPr/>
              <a:t>53</a:t>
            </a:fld>
            <a:endParaRPr lang="fr-FR" altLang="fr-FR">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DC65BE97-0681-43E3-BB47-B202DBCE92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6FB7B9BA-5F61-4C1C-9DF7-2BF95B700C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3428" name="Espace réservé du numéro de diapositive 3">
            <a:extLst>
              <a:ext uri="{FF2B5EF4-FFF2-40B4-BE49-F238E27FC236}">
                <a16:creationId xmlns:a16="http://schemas.microsoft.com/office/drawing/2014/main" id="{67B1694D-6D3D-4BD2-82A4-22B7EB1B6C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822FC3-5B8C-47B7-A901-E4D1B6EB6841}" type="slidenum">
              <a:rPr lang="fr-FR" altLang="fr-FR" smtClean="0">
                <a:latin typeface="Calibri" panose="020F0502020204030204" pitchFamily="34" charset="0"/>
              </a:rPr>
              <a:pPr/>
              <a:t>54</a:t>
            </a:fld>
            <a:endParaRPr lang="fr-FR" altLang="fr-FR">
              <a:latin typeface="Calibri" panose="020F0502020204030204" pitchFamily="34" charset="0"/>
            </a:endParaRPr>
          </a:p>
        </p:txBody>
      </p:sp>
    </p:spTree>
    <p:extLst>
      <p:ext uri="{BB962C8B-B14F-4D97-AF65-F5344CB8AC3E}">
        <p14:creationId xmlns:p14="http://schemas.microsoft.com/office/powerpoint/2010/main" val="412209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a:extLst>
              <a:ext uri="{FF2B5EF4-FFF2-40B4-BE49-F238E27FC236}">
                <a16:creationId xmlns:a16="http://schemas.microsoft.com/office/drawing/2014/main" id="{FD2162C2-90DB-44ED-904F-3095EA00D8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Espace réservé des commentaires 2">
            <a:extLst>
              <a:ext uri="{FF2B5EF4-FFF2-40B4-BE49-F238E27FC236}">
                <a16:creationId xmlns:a16="http://schemas.microsoft.com/office/drawing/2014/main" id="{BB72F635-3B64-4333-829B-E155F46C9A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5476" name="Espace réservé du numéro de diapositive 3">
            <a:extLst>
              <a:ext uri="{FF2B5EF4-FFF2-40B4-BE49-F238E27FC236}">
                <a16:creationId xmlns:a16="http://schemas.microsoft.com/office/drawing/2014/main" id="{DBC13616-2579-4E38-86C7-A3B89D1B8F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706264-44A6-47AD-84BA-802BB9B03271}" type="slidenum">
              <a:rPr lang="fr-FR" altLang="fr-FR" smtClean="0">
                <a:latin typeface="Calibri" panose="020F0502020204030204" pitchFamily="34" charset="0"/>
              </a:rPr>
              <a:pPr/>
              <a:t>55</a:t>
            </a:fld>
            <a:endParaRPr lang="fr-FR" altLang="fr-FR">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e l'image des diapositives 1">
            <a:extLst>
              <a:ext uri="{FF2B5EF4-FFF2-40B4-BE49-F238E27FC236}">
                <a16:creationId xmlns:a16="http://schemas.microsoft.com/office/drawing/2014/main" id="{9CAA7062-655F-4A39-B918-3DDF8C1902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Espace réservé des commentaires 2">
            <a:extLst>
              <a:ext uri="{FF2B5EF4-FFF2-40B4-BE49-F238E27FC236}">
                <a16:creationId xmlns:a16="http://schemas.microsoft.com/office/drawing/2014/main" id="{02B3B0F7-29EB-41CB-9433-CC41B31925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7524" name="Espace réservé du numéro de diapositive 3">
            <a:extLst>
              <a:ext uri="{FF2B5EF4-FFF2-40B4-BE49-F238E27FC236}">
                <a16:creationId xmlns:a16="http://schemas.microsoft.com/office/drawing/2014/main" id="{05A5125D-AEF1-492B-B35D-5989BB5D92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89BCFD-2601-4070-B0D8-E72107778F46}" type="slidenum">
              <a:rPr lang="fr-FR" altLang="fr-FR" smtClean="0">
                <a:latin typeface="Calibri" panose="020F0502020204030204" pitchFamily="34" charset="0"/>
              </a:rPr>
              <a:pPr/>
              <a:t>56</a:t>
            </a:fld>
            <a:endParaRPr lang="fr-FR" altLang="fr-FR">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e l'image des diapositives 1">
            <a:extLst>
              <a:ext uri="{FF2B5EF4-FFF2-40B4-BE49-F238E27FC236}">
                <a16:creationId xmlns:a16="http://schemas.microsoft.com/office/drawing/2014/main" id="{71AC8954-2C0B-4FC2-933C-C994CC3C76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Espace réservé des commentaires 2">
            <a:extLst>
              <a:ext uri="{FF2B5EF4-FFF2-40B4-BE49-F238E27FC236}">
                <a16:creationId xmlns:a16="http://schemas.microsoft.com/office/drawing/2014/main" id="{AD80C3B8-BD3F-47A4-9F50-F80B07A27C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09572" name="Espace réservé du numéro de diapositive 3">
            <a:extLst>
              <a:ext uri="{FF2B5EF4-FFF2-40B4-BE49-F238E27FC236}">
                <a16:creationId xmlns:a16="http://schemas.microsoft.com/office/drawing/2014/main" id="{AF72FE45-C75A-4816-9A37-8873677C0C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D21DA1-0DA5-490F-849C-5868CA8DB64B}" type="slidenum">
              <a:rPr lang="fr-FR" altLang="fr-FR" smtClean="0">
                <a:latin typeface="Calibri" panose="020F0502020204030204" pitchFamily="34" charset="0"/>
              </a:rPr>
              <a:pPr/>
              <a:t>57</a:t>
            </a:fld>
            <a:endParaRPr lang="fr-FR" altLang="fr-FR">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a:extLst>
              <a:ext uri="{FF2B5EF4-FFF2-40B4-BE49-F238E27FC236}">
                <a16:creationId xmlns:a16="http://schemas.microsoft.com/office/drawing/2014/main" id="{365CD5CA-68EC-44DB-83C9-85817042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Espace réservé des commentaires 2">
            <a:extLst>
              <a:ext uri="{FF2B5EF4-FFF2-40B4-BE49-F238E27FC236}">
                <a16:creationId xmlns:a16="http://schemas.microsoft.com/office/drawing/2014/main" id="{00A31F5F-76E6-4F27-BAC3-E91F9DF16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11620" name="Espace réservé du numéro de diapositive 3">
            <a:extLst>
              <a:ext uri="{FF2B5EF4-FFF2-40B4-BE49-F238E27FC236}">
                <a16:creationId xmlns:a16="http://schemas.microsoft.com/office/drawing/2014/main" id="{B6D51B0D-5B3A-4C37-811B-BA9A1CA6A1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BFD52C-99AE-4857-9A31-395315BD3D5C}" type="slidenum">
              <a:rPr lang="fr-FR" altLang="fr-FR" smtClean="0">
                <a:latin typeface="Calibri" panose="020F0502020204030204" pitchFamily="34" charset="0"/>
              </a:rPr>
              <a:pPr/>
              <a:t>58</a:t>
            </a:fld>
            <a:endParaRPr lang="fr-FR" altLang="fr-FR">
              <a:latin typeface="Calibri" panose="020F050202020403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7B2449E4-9893-4711-9EEB-9B6B3E0680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C488C3C2-2EE0-4652-9935-BA7DEC91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7172" name="Espace réservé du numéro de diapositive 3">
            <a:extLst>
              <a:ext uri="{FF2B5EF4-FFF2-40B4-BE49-F238E27FC236}">
                <a16:creationId xmlns:a16="http://schemas.microsoft.com/office/drawing/2014/main" id="{FF5B5629-F633-48FF-8BF9-5461D6417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9CA24-7E85-4F3E-ABED-E2DD930C6EA7}" type="slidenum">
              <a:rPr lang="fr-FR" altLang="fr-FR" sz="1300" smtClean="0"/>
              <a:pPr>
                <a:spcBef>
                  <a:spcPct val="0"/>
                </a:spcBef>
              </a:pPr>
              <a:t>59</a:t>
            </a:fld>
            <a:endParaRPr lang="fr-FR" altLang="fr-FR" sz="1300"/>
          </a:p>
        </p:txBody>
      </p:sp>
    </p:spTree>
    <p:extLst>
      <p:ext uri="{BB962C8B-B14F-4D97-AF65-F5344CB8AC3E}">
        <p14:creationId xmlns:p14="http://schemas.microsoft.com/office/powerpoint/2010/main" val="225738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e l'image des diapositives 1">
            <a:extLst>
              <a:ext uri="{FF2B5EF4-FFF2-40B4-BE49-F238E27FC236}">
                <a16:creationId xmlns:a16="http://schemas.microsoft.com/office/drawing/2014/main" id="{06341F27-1485-48C1-B622-6D77E9C008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Espace réservé des commentaires 2">
            <a:extLst>
              <a:ext uri="{FF2B5EF4-FFF2-40B4-BE49-F238E27FC236}">
                <a16:creationId xmlns:a16="http://schemas.microsoft.com/office/drawing/2014/main" id="{19B374B4-B9B2-4261-8D1A-AEAEC52CE4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5364" name="Espace réservé du numéro de diapositive 3">
            <a:extLst>
              <a:ext uri="{FF2B5EF4-FFF2-40B4-BE49-F238E27FC236}">
                <a16:creationId xmlns:a16="http://schemas.microsoft.com/office/drawing/2014/main" id="{BBB8C993-5ABA-44D1-A249-CFA07941C0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510E0CF-4E7C-4921-8A30-269FC7F1BE44}" type="slidenum">
              <a:rPr lang="fr-FR" altLang="fr-FR" smtClean="0">
                <a:latin typeface="Calibri" panose="020F0502020204030204" pitchFamily="34" charset="0"/>
              </a:rPr>
              <a:pPr/>
              <a:t>7</a:t>
            </a:fld>
            <a:endParaRPr lang="fr-FR" altLang="fr-FR">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92E0F5C0-CA6D-4933-B86A-30EC45E699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073569C6-6FD1-4CBB-B926-DB48E0A4F8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7412" name="Espace réservé du numéro de diapositive 3">
            <a:extLst>
              <a:ext uri="{FF2B5EF4-FFF2-40B4-BE49-F238E27FC236}">
                <a16:creationId xmlns:a16="http://schemas.microsoft.com/office/drawing/2014/main" id="{AE2ECAAC-2EF8-4A97-B2C4-36FA755F06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B0689A-CD25-4230-93ED-97A177CBEE58}" type="slidenum">
              <a:rPr lang="fr-FR" altLang="fr-FR" smtClean="0">
                <a:latin typeface="Calibri" panose="020F0502020204030204" pitchFamily="34" charset="0"/>
              </a:rPr>
              <a:pPr/>
              <a:t>8</a:t>
            </a:fld>
            <a:endParaRPr lang="fr-FR" altLang="fr-FR">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C884637C-C5AC-40C7-B603-A7651B3C63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a:extLst>
              <a:ext uri="{FF2B5EF4-FFF2-40B4-BE49-F238E27FC236}">
                <a16:creationId xmlns:a16="http://schemas.microsoft.com/office/drawing/2014/main" id="{81E7ACD0-ACA3-47F4-A069-8FEE2E7DD4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19460" name="Espace réservé du numéro de diapositive 3">
            <a:extLst>
              <a:ext uri="{FF2B5EF4-FFF2-40B4-BE49-F238E27FC236}">
                <a16:creationId xmlns:a16="http://schemas.microsoft.com/office/drawing/2014/main" id="{9B13023E-3A3D-4B65-A40C-15CB52919E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1656596-42ED-47C1-B465-17B1B08F2489}" type="slidenum">
              <a:rPr lang="fr-FR" altLang="fr-FR" smtClean="0">
                <a:latin typeface="Calibri" panose="020F0502020204030204" pitchFamily="34" charset="0"/>
              </a:rPr>
              <a:pPr/>
              <a:t>9</a:t>
            </a:fld>
            <a:endParaRPr lang="fr-FR" altLang="fr-F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0672B9BA-AB32-4C3A-AAD8-F640F917EE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53165B3E-C522-41F5-8866-0C7466698A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a:p>
        </p:txBody>
      </p:sp>
      <p:sp>
        <p:nvSpPr>
          <p:cNvPr id="21508" name="Espace réservé du numéro de diapositive 3">
            <a:extLst>
              <a:ext uri="{FF2B5EF4-FFF2-40B4-BE49-F238E27FC236}">
                <a16:creationId xmlns:a16="http://schemas.microsoft.com/office/drawing/2014/main" id="{BC7E6487-86DC-486E-BF79-57DB342FBD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1EDE67-BDE2-487A-AC74-7BC8D001669E}" type="slidenum">
              <a:rPr lang="fr-FR" altLang="fr-FR" smtClean="0">
                <a:latin typeface="Calibri" panose="020F0502020204030204" pitchFamily="34" charset="0"/>
              </a:rPr>
              <a:pPr/>
              <a:t>10</a:t>
            </a:fld>
            <a:endParaRPr lang="fr-FR" altLang="fr-FR">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a:extLst>
              <a:ext uri="{FF2B5EF4-FFF2-40B4-BE49-F238E27FC236}">
                <a16:creationId xmlns:a16="http://schemas.microsoft.com/office/drawing/2014/main" id="{C89695A3-21A0-4D56-9C25-E13798E5510B}"/>
              </a:ext>
            </a:extLst>
          </p:cNvPr>
          <p:cNvSpPr>
            <a:spLocks noGrp="1"/>
          </p:cNvSpPr>
          <p:nvPr>
            <p:ph type="dt" sz="half" idx="10"/>
          </p:nvPr>
        </p:nvSpPr>
        <p:spPr/>
        <p:txBody>
          <a:bodyPr/>
          <a:lstStyle>
            <a:lvl1pPr>
              <a:defRPr/>
            </a:lvl1pPr>
          </a:lstStyle>
          <a:p>
            <a:pPr>
              <a:defRPr/>
            </a:pPr>
            <a:fld id="{673BE23E-C93A-4FF4-BC84-B99F1586BB57}"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514216BC-81C7-4067-B334-DE88E4BAD8CD}"/>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F07F6758-C594-4156-AD22-DEE5D38B35AB}"/>
              </a:ext>
            </a:extLst>
          </p:cNvPr>
          <p:cNvSpPr>
            <a:spLocks noGrp="1"/>
          </p:cNvSpPr>
          <p:nvPr>
            <p:ph type="sldNum" sz="quarter" idx="12"/>
          </p:nvPr>
        </p:nvSpPr>
        <p:spPr/>
        <p:txBody>
          <a:bodyPr/>
          <a:lstStyle>
            <a:lvl1pPr>
              <a:defRPr/>
            </a:lvl1pPr>
          </a:lstStyle>
          <a:p>
            <a:pPr>
              <a:defRPr/>
            </a:pPr>
            <a:fld id="{584B84E3-FC26-4C28-9DE6-CF9C5D44BD33}" type="slidenum">
              <a:rPr lang="fr-BE" altLang="fr-FR"/>
              <a:pPr>
                <a:defRPr/>
              </a:pPr>
              <a:t>‹N°›</a:t>
            </a:fld>
            <a:endParaRPr lang="fr-BE" altLang="fr-FR"/>
          </a:p>
        </p:txBody>
      </p:sp>
    </p:spTree>
    <p:extLst>
      <p:ext uri="{BB962C8B-B14F-4D97-AF65-F5344CB8AC3E}">
        <p14:creationId xmlns:p14="http://schemas.microsoft.com/office/powerpoint/2010/main" val="85155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E80B9F18-1DB0-46B0-8BE4-90DD63E5DF18}"/>
              </a:ext>
            </a:extLst>
          </p:cNvPr>
          <p:cNvSpPr>
            <a:spLocks noGrp="1"/>
          </p:cNvSpPr>
          <p:nvPr>
            <p:ph type="dt" sz="half" idx="10"/>
          </p:nvPr>
        </p:nvSpPr>
        <p:spPr/>
        <p:txBody>
          <a:bodyPr/>
          <a:lstStyle>
            <a:lvl1pPr>
              <a:defRPr/>
            </a:lvl1pPr>
          </a:lstStyle>
          <a:p>
            <a:pPr>
              <a:defRPr/>
            </a:pPr>
            <a:fld id="{D02FEEE2-DAC6-4604-ABD0-584A58E18C8C}"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8A43A402-54F5-4583-99E7-8AA1E4E5434B}"/>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9984D84D-FEE9-4121-AA32-FBD09E8053C2}"/>
              </a:ext>
            </a:extLst>
          </p:cNvPr>
          <p:cNvSpPr>
            <a:spLocks noGrp="1"/>
          </p:cNvSpPr>
          <p:nvPr>
            <p:ph type="sldNum" sz="quarter" idx="12"/>
          </p:nvPr>
        </p:nvSpPr>
        <p:spPr/>
        <p:txBody>
          <a:bodyPr/>
          <a:lstStyle>
            <a:lvl1pPr>
              <a:defRPr/>
            </a:lvl1pPr>
          </a:lstStyle>
          <a:p>
            <a:pPr>
              <a:defRPr/>
            </a:pPr>
            <a:fld id="{E21AD5F6-F026-45DB-B107-DF9C022CD22A}" type="slidenum">
              <a:rPr lang="fr-BE" altLang="fr-FR"/>
              <a:pPr>
                <a:defRPr/>
              </a:pPr>
              <a:t>‹N°›</a:t>
            </a:fld>
            <a:endParaRPr lang="fr-BE" altLang="fr-FR"/>
          </a:p>
        </p:txBody>
      </p:sp>
    </p:spTree>
    <p:extLst>
      <p:ext uri="{BB962C8B-B14F-4D97-AF65-F5344CB8AC3E}">
        <p14:creationId xmlns:p14="http://schemas.microsoft.com/office/powerpoint/2010/main" val="3347988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991D76F4-48DA-4F6B-BF50-5B0D71299276}"/>
              </a:ext>
            </a:extLst>
          </p:cNvPr>
          <p:cNvSpPr>
            <a:spLocks noGrp="1"/>
          </p:cNvSpPr>
          <p:nvPr>
            <p:ph type="dt" sz="half" idx="10"/>
          </p:nvPr>
        </p:nvSpPr>
        <p:spPr/>
        <p:txBody>
          <a:bodyPr/>
          <a:lstStyle>
            <a:lvl1pPr>
              <a:defRPr/>
            </a:lvl1pPr>
          </a:lstStyle>
          <a:p>
            <a:pPr>
              <a:defRPr/>
            </a:pPr>
            <a:fld id="{7BEA7F08-CCE7-42FC-86A6-AC22E365EEC5}"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FE7C204E-25A4-400B-A3AC-FCC0ED229FE6}"/>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E6262173-23D4-4241-B11C-6B8072F0956B}"/>
              </a:ext>
            </a:extLst>
          </p:cNvPr>
          <p:cNvSpPr>
            <a:spLocks noGrp="1"/>
          </p:cNvSpPr>
          <p:nvPr>
            <p:ph type="sldNum" sz="quarter" idx="12"/>
          </p:nvPr>
        </p:nvSpPr>
        <p:spPr/>
        <p:txBody>
          <a:bodyPr/>
          <a:lstStyle>
            <a:lvl1pPr>
              <a:defRPr/>
            </a:lvl1pPr>
          </a:lstStyle>
          <a:p>
            <a:pPr>
              <a:defRPr/>
            </a:pPr>
            <a:fld id="{AFDCA808-4691-4AAD-A0D6-88C069FB95FE}" type="slidenum">
              <a:rPr lang="fr-BE" altLang="fr-FR"/>
              <a:pPr>
                <a:defRPr/>
              </a:pPr>
              <a:t>‹N°›</a:t>
            </a:fld>
            <a:endParaRPr lang="fr-BE" altLang="fr-FR"/>
          </a:p>
        </p:txBody>
      </p:sp>
    </p:spTree>
    <p:extLst>
      <p:ext uri="{BB962C8B-B14F-4D97-AF65-F5344CB8AC3E}">
        <p14:creationId xmlns:p14="http://schemas.microsoft.com/office/powerpoint/2010/main" val="376438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A76D40BC-6740-47D4-8DF2-95ED3E1EBD41}"/>
              </a:ext>
            </a:extLst>
          </p:cNvPr>
          <p:cNvSpPr>
            <a:spLocks noGrp="1"/>
          </p:cNvSpPr>
          <p:nvPr>
            <p:ph type="dt" sz="half" idx="10"/>
          </p:nvPr>
        </p:nvSpPr>
        <p:spPr/>
        <p:txBody>
          <a:bodyPr/>
          <a:lstStyle>
            <a:lvl1pPr>
              <a:defRPr/>
            </a:lvl1pPr>
          </a:lstStyle>
          <a:p>
            <a:pPr>
              <a:defRPr/>
            </a:pPr>
            <a:fld id="{81BE879F-9700-40AC-AC2C-13E997B26780}"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6ED5EB3E-C546-4585-AD27-CA496503EE6F}"/>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964FA8D1-0258-4ED3-8939-BA0CA41E6064}"/>
              </a:ext>
            </a:extLst>
          </p:cNvPr>
          <p:cNvSpPr>
            <a:spLocks noGrp="1"/>
          </p:cNvSpPr>
          <p:nvPr>
            <p:ph type="sldNum" sz="quarter" idx="12"/>
          </p:nvPr>
        </p:nvSpPr>
        <p:spPr/>
        <p:txBody>
          <a:bodyPr/>
          <a:lstStyle>
            <a:lvl1pPr>
              <a:defRPr/>
            </a:lvl1pPr>
          </a:lstStyle>
          <a:p>
            <a:pPr>
              <a:defRPr/>
            </a:pPr>
            <a:fld id="{74CF28CD-7187-4A1F-A7C3-F8671840FCDB}" type="slidenum">
              <a:rPr lang="fr-BE" altLang="fr-FR"/>
              <a:pPr>
                <a:defRPr/>
              </a:pPr>
              <a:t>‹N°›</a:t>
            </a:fld>
            <a:endParaRPr lang="fr-BE" altLang="fr-FR"/>
          </a:p>
        </p:txBody>
      </p:sp>
    </p:spTree>
    <p:extLst>
      <p:ext uri="{BB962C8B-B14F-4D97-AF65-F5344CB8AC3E}">
        <p14:creationId xmlns:p14="http://schemas.microsoft.com/office/powerpoint/2010/main" val="357801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F3510EC-68D1-4D9D-8442-C58BD7B9B687}"/>
              </a:ext>
            </a:extLst>
          </p:cNvPr>
          <p:cNvSpPr>
            <a:spLocks noGrp="1"/>
          </p:cNvSpPr>
          <p:nvPr>
            <p:ph type="dt" sz="half" idx="10"/>
          </p:nvPr>
        </p:nvSpPr>
        <p:spPr/>
        <p:txBody>
          <a:bodyPr/>
          <a:lstStyle>
            <a:lvl1pPr>
              <a:defRPr/>
            </a:lvl1pPr>
          </a:lstStyle>
          <a:p>
            <a:pPr>
              <a:defRPr/>
            </a:pPr>
            <a:fld id="{6E034B04-B2CF-4639-99BA-E1D91E3FDABB}"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2016E275-85A3-4788-8EE0-42A2027AA95B}"/>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D2119619-1C7A-452B-A3A8-85CE4B21CA7F}"/>
              </a:ext>
            </a:extLst>
          </p:cNvPr>
          <p:cNvSpPr>
            <a:spLocks noGrp="1"/>
          </p:cNvSpPr>
          <p:nvPr>
            <p:ph type="sldNum" sz="quarter" idx="12"/>
          </p:nvPr>
        </p:nvSpPr>
        <p:spPr/>
        <p:txBody>
          <a:bodyPr/>
          <a:lstStyle>
            <a:lvl1pPr>
              <a:defRPr/>
            </a:lvl1pPr>
          </a:lstStyle>
          <a:p>
            <a:pPr>
              <a:defRPr/>
            </a:pPr>
            <a:fld id="{E2A4F999-6E69-42EF-AFDA-BB3004D4CB35}" type="slidenum">
              <a:rPr lang="fr-BE" altLang="fr-FR"/>
              <a:pPr>
                <a:defRPr/>
              </a:pPr>
              <a:t>‹N°›</a:t>
            </a:fld>
            <a:endParaRPr lang="fr-BE" altLang="fr-FR"/>
          </a:p>
        </p:txBody>
      </p:sp>
    </p:spTree>
    <p:extLst>
      <p:ext uri="{BB962C8B-B14F-4D97-AF65-F5344CB8AC3E}">
        <p14:creationId xmlns:p14="http://schemas.microsoft.com/office/powerpoint/2010/main" val="69603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3">
            <a:extLst>
              <a:ext uri="{FF2B5EF4-FFF2-40B4-BE49-F238E27FC236}">
                <a16:creationId xmlns:a16="http://schemas.microsoft.com/office/drawing/2014/main" id="{E75CBD98-FB6C-442F-BCB0-5CBDC92E2BDD}"/>
              </a:ext>
            </a:extLst>
          </p:cNvPr>
          <p:cNvSpPr>
            <a:spLocks noGrp="1"/>
          </p:cNvSpPr>
          <p:nvPr>
            <p:ph type="dt" sz="half" idx="10"/>
          </p:nvPr>
        </p:nvSpPr>
        <p:spPr/>
        <p:txBody>
          <a:bodyPr/>
          <a:lstStyle>
            <a:lvl1pPr>
              <a:defRPr/>
            </a:lvl1pPr>
          </a:lstStyle>
          <a:p>
            <a:pPr>
              <a:defRPr/>
            </a:pPr>
            <a:fld id="{55295857-3A82-4715-8F17-1052FFAE6BC9}" type="datetime1">
              <a:rPr lang="fr-FR"/>
              <a:pPr>
                <a:defRPr/>
              </a:pPr>
              <a:t>24/04/2019</a:t>
            </a:fld>
            <a:endParaRPr lang="fr-BE"/>
          </a:p>
        </p:txBody>
      </p:sp>
      <p:sp>
        <p:nvSpPr>
          <p:cNvPr id="6" name="Espace réservé du pied de page 4">
            <a:extLst>
              <a:ext uri="{FF2B5EF4-FFF2-40B4-BE49-F238E27FC236}">
                <a16:creationId xmlns:a16="http://schemas.microsoft.com/office/drawing/2014/main" id="{CDED3A63-46A9-49A6-B6E9-7AB25726331F}"/>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7" name="Espace réservé du numéro de diapositive 5">
            <a:extLst>
              <a:ext uri="{FF2B5EF4-FFF2-40B4-BE49-F238E27FC236}">
                <a16:creationId xmlns:a16="http://schemas.microsoft.com/office/drawing/2014/main" id="{C52F0D41-37DA-4255-9FDC-603495F47F47}"/>
              </a:ext>
            </a:extLst>
          </p:cNvPr>
          <p:cNvSpPr>
            <a:spLocks noGrp="1"/>
          </p:cNvSpPr>
          <p:nvPr>
            <p:ph type="sldNum" sz="quarter" idx="12"/>
          </p:nvPr>
        </p:nvSpPr>
        <p:spPr/>
        <p:txBody>
          <a:bodyPr/>
          <a:lstStyle>
            <a:lvl1pPr>
              <a:defRPr/>
            </a:lvl1pPr>
          </a:lstStyle>
          <a:p>
            <a:pPr>
              <a:defRPr/>
            </a:pPr>
            <a:fld id="{4BBCAFF8-BC32-4203-A894-2429777DB2F3}" type="slidenum">
              <a:rPr lang="fr-BE" altLang="fr-FR"/>
              <a:pPr>
                <a:defRPr/>
              </a:pPr>
              <a:t>‹N°›</a:t>
            </a:fld>
            <a:endParaRPr lang="fr-BE" altLang="fr-FR"/>
          </a:p>
        </p:txBody>
      </p:sp>
    </p:spTree>
    <p:extLst>
      <p:ext uri="{BB962C8B-B14F-4D97-AF65-F5344CB8AC3E}">
        <p14:creationId xmlns:p14="http://schemas.microsoft.com/office/powerpoint/2010/main" val="246438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3">
            <a:extLst>
              <a:ext uri="{FF2B5EF4-FFF2-40B4-BE49-F238E27FC236}">
                <a16:creationId xmlns:a16="http://schemas.microsoft.com/office/drawing/2014/main" id="{348BA754-3EB8-4D5F-BCBE-7262DE01A657}"/>
              </a:ext>
            </a:extLst>
          </p:cNvPr>
          <p:cNvSpPr>
            <a:spLocks noGrp="1"/>
          </p:cNvSpPr>
          <p:nvPr>
            <p:ph type="dt" sz="half" idx="10"/>
          </p:nvPr>
        </p:nvSpPr>
        <p:spPr/>
        <p:txBody>
          <a:bodyPr/>
          <a:lstStyle>
            <a:lvl1pPr>
              <a:defRPr/>
            </a:lvl1pPr>
          </a:lstStyle>
          <a:p>
            <a:pPr>
              <a:defRPr/>
            </a:pPr>
            <a:fld id="{1407E3F5-7248-423F-9157-A2C1E20F9CF5}" type="datetime1">
              <a:rPr lang="fr-FR"/>
              <a:pPr>
                <a:defRPr/>
              </a:pPr>
              <a:t>24/04/2019</a:t>
            </a:fld>
            <a:endParaRPr lang="fr-BE"/>
          </a:p>
        </p:txBody>
      </p:sp>
      <p:sp>
        <p:nvSpPr>
          <p:cNvPr id="8" name="Espace réservé du pied de page 4">
            <a:extLst>
              <a:ext uri="{FF2B5EF4-FFF2-40B4-BE49-F238E27FC236}">
                <a16:creationId xmlns:a16="http://schemas.microsoft.com/office/drawing/2014/main" id="{97B86DC4-9536-4C9C-8209-B1D30AF16686}"/>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9" name="Espace réservé du numéro de diapositive 5">
            <a:extLst>
              <a:ext uri="{FF2B5EF4-FFF2-40B4-BE49-F238E27FC236}">
                <a16:creationId xmlns:a16="http://schemas.microsoft.com/office/drawing/2014/main" id="{B51D19F6-DE61-4A47-9455-E25D7DDB7A46}"/>
              </a:ext>
            </a:extLst>
          </p:cNvPr>
          <p:cNvSpPr>
            <a:spLocks noGrp="1"/>
          </p:cNvSpPr>
          <p:nvPr>
            <p:ph type="sldNum" sz="quarter" idx="12"/>
          </p:nvPr>
        </p:nvSpPr>
        <p:spPr/>
        <p:txBody>
          <a:bodyPr/>
          <a:lstStyle>
            <a:lvl1pPr>
              <a:defRPr/>
            </a:lvl1pPr>
          </a:lstStyle>
          <a:p>
            <a:pPr>
              <a:defRPr/>
            </a:pPr>
            <a:fld id="{3D57F06C-00F4-41C1-A459-6F6D31BDA2BE}" type="slidenum">
              <a:rPr lang="fr-BE" altLang="fr-FR"/>
              <a:pPr>
                <a:defRPr/>
              </a:pPr>
              <a:t>‹N°›</a:t>
            </a:fld>
            <a:endParaRPr lang="fr-BE" altLang="fr-FR"/>
          </a:p>
        </p:txBody>
      </p:sp>
    </p:spTree>
    <p:extLst>
      <p:ext uri="{BB962C8B-B14F-4D97-AF65-F5344CB8AC3E}">
        <p14:creationId xmlns:p14="http://schemas.microsoft.com/office/powerpoint/2010/main" val="412931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3">
            <a:extLst>
              <a:ext uri="{FF2B5EF4-FFF2-40B4-BE49-F238E27FC236}">
                <a16:creationId xmlns:a16="http://schemas.microsoft.com/office/drawing/2014/main" id="{C9C67163-78BA-4576-9438-F4F5D11FBCDD}"/>
              </a:ext>
            </a:extLst>
          </p:cNvPr>
          <p:cNvSpPr>
            <a:spLocks noGrp="1"/>
          </p:cNvSpPr>
          <p:nvPr>
            <p:ph type="dt" sz="half" idx="10"/>
          </p:nvPr>
        </p:nvSpPr>
        <p:spPr/>
        <p:txBody>
          <a:bodyPr/>
          <a:lstStyle>
            <a:lvl1pPr>
              <a:defRPr/>
            </a:lvl1pPr>
          </a:lstStyle>
          <a:p>
            <a:pPr>
              <a:defRPr/>
            </a:pPr>
            <a:fld id="{D2E56051-6033-4743-9DC3-7B8E9A99F372}" type="datetime1">
              <a:rPr lang="fr-FR"/>
              <a:pPr>
                <a:defRPr/>
              </a:pPr>
              <a:t>24/04/2019</a:t>
            </a:fld>
            <a:endParaRPr lang="fr-BE"/>
          </a:p>
        </p:txBody>
      </p:sp>
      <p:sp>
        <p:nvSpPr>
          <p:cNvPr id="4" name="Espace réservé du pied de page 4">
            <a:extLst>
              <a:ext uri="{FF2B5EF4-FFF2-40B4-BE49-F238E27FC236}">
                <a16:creationId xmlns:a16="http://schemas.microsoft.com/office/drawing/2014/main" id="{B74329DC-8DF2-4E79-8020-5D7C24BEDF22}"/>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5" name="Espace réservé du numéro de diapositive 5">
            <a:extLst>
              <a:ext uri="{FF2B5EF4-FFF2-40B4-BE49-F238E27FC236}">
                <a16:creationId xmlns:a16="http://schemas.microsoft.com/office/drawing/2014/main" id="{0762A2C1-B3C6-4B23-ADBB-83534C3C0162}"/>
              </a:ext>
            </a:extLst>
          </p:cNvPr>
          <p:cNvSpPr>
            <a:spLocks noGrp="1"/>
          </p:cNvSpPr>
          <p:nvPr>
            <p:ph type="sldNum" sz="quarter" idx="12"/>
          </p:nvPr>
        </p:nvSpPr>
        <p:spPr/>
        <p:txBody>
          <a:bodyPr/>
          <a:lstStyle>
            <a:lvl1pPr>
              <a:defRPr/>
            </a:lvl1pPr>
          </a:lstStyle>
          <a:p>
            <a:pPr>
              <a:defRPr/>
            </a:pPr>
            <a:fld id="{8499DBD4-74A6-49E5-8CFE-68AB84641D2E}" type="slidenum">
              <a:rPr lang="fr-BE" altLang="fr-FR"/>
              <a:pPr>
                <a:defRPr/>
              </a:pPr>
              <a:t>‹N°›</a:t>
            </a:fld>
            <a:endParaRPr lang="fr-BE" altLang="fr-FR"/>
          </a:p>
        </p:txBody>
      </p:sp>
    </p:spTree>
    <p:extLst>
      <p:ext uri="{BB962C8B-B14F-4D97-AF65-F5344CB8AC3E}">
        <p14:creationId xmlns:p14="http://schemas.microsoft.com/office/powerpoint/2010/main" val="309506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C4DFBBF9-5E44-48CC-A2D4-D0E40085E301}"/>
              </a:ext>
            </a:extLst>
          </p:cNvPr>
          <p:cNvSpPr>
            <a:spLocks noGrp="1"/>
          </p:cNvSpPr>
          <p:nvPr>
            <p:ph type="dt" sz="half" idx="10"/>
          </p:nvPr>
        </p:nvSpPr>
        <p:spPr/>
        <p:txBody>
          <a:bodyPr/>
          <a:lstStyle>
            <a:lvl1pPr>
              <a:defRPr/>
            </a:lvl1pPr>
          </a:lstStyle>
          <a:p>
            <a:pPr>
              <a:defRPr/>
            </a:pPr>
            <a:fld id="{62D00F2E-AE05-47E3-89C5-91FDF0976EE7}" type="datetime1">
              <a:rPr lang="fr-FR"/>
              <a:pPr>
                <a:defRPr/>
              </a:pPr>
              <a:t>24/04/2019</a:t>
            </a:fld>
            <a:endParaRPr lang="fr-BE"/>
          </a:p>
        </p:txBody>
      </p:sp>
      <p:sp>
        <p:nvSpPr>
          <p:cNvPr id="3" name="Espace réservé du pied de page 4">
            <a:extLst>
              <a:ext uri="{FF2B5EF4-FFF2-40B4-BE49-F238E27FC236}">
                <a16:creationId xmlns:a16="http://schemas.microsoft.com/office/drawing/2014/main" id="{0C9DCB97-451B-47AB-A00D-3587A7344AD4}"/>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4" name="Espace réservé du numéro de diapositive 5">
            <a:extLst>
              <a:ext uri="{FF2B5EF4-FFF2-40B4-BE49-F238E27FC236}">
                <a16:creationId xmlns:a16="http://schemas.microsoft.com/office/drawing/2014/main" id="{26895B7A-D07B-4D0A-B635-44F4712BF888}"/>
              </a:ext>
            </a:extLst>
          </p:cNvPr>
          <p:cNvSpPr>
            <a:spLocks noGrp="1"/>
          </p:cNvSpPr>
          <p:nvPr>
            <p:ph type="sldNum" sz="quarter" idx="12"/>
          </p:nvPr>
        </p:nvSpPr>
        <p:spPr/>
        <p:txBody>
          <a:bodyPr/>
          <a:lstStyle>
            <a:lvl1pPr>
              <a:defRPr/>
            </a:lvl1pPr>
          </a:lstStyle>
          <a:p>
            <a:pPr>
              <a:defRPr/>
            </a:pPr>
            <a:fld id="{C3D80CBC-401B-43F3-9A8A-4FFB26E8425D}" type="slidenum">
              <a:rPr lang="fr-BE" altLang="fr-FR"/>
              <a:pPr>
                <a:defRPr/>
              </a:pPr>
              <a:t>‹N°›</a:t>
            </a:fld>
            <a:endParaRPr lang="fr-BE" altLang="fr-FR"/>
          </a:p>
        </p:txBody>
      </p:sp>
    </p:spTree>
    <p:extLst>
      <p:ext uri="{BB962C8B-B14F-4D97-AF65-F5344CB8AC3E}">
        <p14:creationId xmlns:p14="http://schemas.microsoft.com/office/powerpoint/2010/main" val="1987161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0269DC4D-8D38-4342-8031-8C053E88FAB2}"/>
              </a:ext>
            </a:extLst>
          </p:cNvPr>
          <p:cNvSpPr>
            <a:spLocks noGrp="1"/>
          </p:cNvSpPr>
          <p:nvPr>
            <p:ph type="dt" sz="half" idx="10"/>
          </p:nvPr>
        </p:nvSpPr>
        <p:spPr/>
        <p:txBody>
          <a:bodyPr/>
          <a:lstStyle>
            <a:lvl1pPr>
              <a:defRPr/>
            </a:lvl1pPr>
          </a:lstStyle>
          <a:p>
            <a:pPr>
              <a:defRPr/>
            </a:pPr>
            <a:fld id="{16B30C99-EEB8-419A-AA67-75FE1239D569}" type="datetime1">
              <a:rPr lang="fr-FR"/>
              <a:pPr>
                <a:defRPr/>
              </a:pPr>
              <a:t>24/04/2019</a:t>
            </a:fld>
            <a:endParaRPr lang="fr-BE"/>
          </a:p>
        </p:txBody>
      </p:sp>
      <p:sp>
        <p:nvSpPr>
          <p:cNvPr id="6" name="Espace réservé du pied de page 4">
            <a:extLst>
              <a:ext uri="{FF2B5EF4-FFF2-40B4-BE49-F238E27FC236}">
                <a16:creationId xmlns:a16="http://schemas.microsoft.com/office/drawing/2014/main" id="{D42E085A-9792-4898-AEEA-90F6D6914CF2}"/>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7" name="Espace réservé du numéro de diapositive 5">
            <a:extLst>
              <a:ext uri="{FF2B5EF4-FFF2-40B4-BE49-F238E27FC236}">
                <a16:creationId xmlns:a16="http://schemas.microsoft.com/office/drawing/2014/main" id="{8A203A61-9FB9-4DED-93CE-309B5CB68DA0}"/>
              </a:ext>
            </a:extLst>
          </p:cNvPr>
          <p:cNvSpPr>
            <a:spLocks noGrp="1"/>
          </p:cNvSpPr>
          <p:nvPr>
            <p:ph type="sldNum" sz="quarter" idx="12"/>
          </p:nvPr>
        </p:nvSpPr>
        <p:spPr/>
        <p:txBody>
          <a:bodyPr/>
          <a:lstStyle>
            <a:lvl1pPr>
              <a:defRPr/>
            </a:lvl1pPr>
          </a:lstStyle>
          <a:p>
            <a:pPr>
              <a:defRPr/>
            </a:pPr>
            <a:fld id="{D9044A28-7ED4-40A1-9AE9-D6DCE5F87C0C}" type="slidenum">
              <a:rPr lang="fr-BE" altLang="fr-FR"/>
              <a:pPr>
                <a:defRPr/>
              </a:pPr>
              <a:t>‹N°›</a:t>
            </a:fld>
            <a:endParaRPr lang="fr-BE" altLang="fr-FR"/>
          </a:p>
        </p:txBody>
      </p:sp>
    </p:spTree>
    <p:extLst>
      <p:ext uri="{BB962C8B-B14F-4D97-AF65-F5344CB8AC3E}">
        <p14:creationId xmlns:p14="http://schemas.microsoft.com/office/powerpoint/2010/main" val="122507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BE"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2DAAB6BA-47DB-4E53-8496-252B2FECC2E1}"/>
              </a:ext>
            </a:extLst>
          </p:cNvPr>
          <p:cNvSpPr>
            <a:spLocks noGrp="1"/>
          </p:cNvSpPr>
          <p:nvPr>
            <p:ph type="dt" sz="half" idx="10"/>
          </p:nvPr>
        </p:nvSpPr>
        <p:spPr/>
        <p:txBody>
          <a:bodyPr/>
          <a:lstStyle>
            <a:lvl1pPr>
              <a:defRPr/>
            </a:lvl1pPr>
          </a:lstStyle>
          <a:p>
            <a:pPr>
              <a:defRPr/>
            </a:pPr>
            <a:fld id="{AB1AF801-B69A-4B48-9D57-2E5CE05AE106}" type="datetime1">
              <a:rPr lang="fr-FR"/>
              <a:pPr>
                <a:defRPr/>
              </a:pPr>
              <a:t>24/04/2019</a:t>
            </a:fld>
            <a:endParaRPr lang="fr-BE"/>
          </a:p>
        </p:txBody>
      </p:sp>
      <p:sp>
        <p:nvSpPr>
          <p:cNvPr id="6" name="Espace réservé du pied de page 4">
            <a:extLst>
              <a:ext uri="{FF2B5EF4-FFF2-40B4-BE49-F238E27FC236}">
                <a16:creationId xmlns:a16="http://schemas.microsoft.com/office/drawing/2014/main" id="{1332F605-0320-4306-8C19-1ED09FB2D79B}"/>
              </a:ext>
            </a:extLst>
          </p:cNvPr>
          <p:cNvSpPr>
            <a:spLocks noGrp="1"/>
          </p:cNvSpPr>
          <p:nvPr>
            <p:ph type="ftr" sz="quarter" idx="11"/>
          </p:nvPr>
        </p:nvSpPr>
        <p:spPr/>
        <p:txBody>
          <a:bodyPr/>
          <a:lstStyle>
            <a:lvl1pPr>
              <a:defRPr/>
            </a:lvl1pPr>
          </a:lstStyle>
          <a:p>
            <a:pPr>
              <a:defRPr/>
            </a:pPr>
            <a:r>
              <a:rPr lang="fr-BE"/>
              <a:t>F. Ferrero – LP-WAN technology</a:t>
            </a:r>
          </a:p>
        </p:txBody>
      </p:sp>
      <p:sp>
        <p:nvSpPr>
          <p:cNvPr id="7" name="Espace réservé du numéro de diapositive 5">
            <a:extLst>
              <a:ext uri="{FF2B5EF4-FFF2-40B4-BE49-F238E27FC236}">
                <a16:creationId xmlns:a16="http://schemas.microsoft.com/office/drawing/2014/main" id="{8B54B091-D2E6-4F1E-9F7F-2079A7C7483E}"/>
              </a:ext>
            </a:extLst>
          </p:cNvPr>
          <p:cNvSpPr>
            <a:spLocks noGrp="1"/>
          </p:cNvSpPr>
          <p:nvPr>
            <p:ph type="sldNum" sz="quarter" idx="12"/>
          </p:nvPr>
        </p:nvSpPr>
        <p:spPr/>
        <p:txBody>
          <a:bodyPr/>
          <a:lstStyle>
            <a:lvl1pPr>
              <a:defRPr/>
            </a:lvl1pPr>
          </a:lstStyle>
          <a:p>
            <a:pPr>
              <a:defRPr/>
            </a:pPr>
            <a:fld id="{1FD9D204-066F-47FB-9C6D-CE61BD74EEA2}" type="slidenum">
              <a:rPr lang="fr-BE" altLang="fr-FR"/>
              <a:pPr>
                <a:defRPr/>
              </a:pPr>
              <a:t>‹N°›</a:t>
            </a:fld>
            <a:endParaRPr lang="fr-BE" altLang="fr-FR"/>
          </a:p>
        </p:txBody>
      </p:sp>
    </p:spTree>
    <p:extLst>
      <p:ext uri="{BB962C8B-B14F-4D97-AF65-F5344CB8AC3E}">
        <p14:creationId xmlns:p14="http://schemas.microsoft.com/office/powerpoint/2010/main" val="98348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3639472C-CB87-4893-8D77-B84C07DA963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endParaRPr lang="fr-BE" altLang="fr-FR"/>
          </a:p>
        </p:txBody>
      </p:sp>
      <p:sp>
        <p:nvSpPr>
          <p:cNvPr id="1027" name="Espace réservé du texte 2">
            <a:extLst>
              <a:ext uri="{FF2B5EF4-FFF2-40B4-BE49-F238E27FC236}">
                <a16:creationId xmlns:a16="http://schemas.microsoft.com/office/drawing/2014/main" id="{FD25B6CE-7C4F-4D09-86AE-F2C4E752C06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fr-BE" altLang="fr-FR"/>
          </a:p>
        </p:txBody>
      </p:sp>
      <p:sp>
        <p:nvSpPr>
          <p:cNvPr id="4" name="Espace réservé de la date 3">
            <a:extLst>
              <a:ext uri="{FF2B5EF4-FFF2-40B4-BE49-F238E27FC236}">
                <a16:creationId xmlns:a16="http://schemas.microsoft.com/office/drawing/2014/main" id="{31EE08E7-672A-439B-8A12-66249A28E8F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BE23AB35-2BF1-4817-AA41-4838815CBD68}" type="datetime1">
              <a:rPr lang="fr-FR"/>
              <a:pPr>
                <a:defRPr/>
              </a:pPr>
              <a:t>24/04/2019</a:t>
            </a:fld>
            <a:endParaRPr lang="fr-BE"/>
          </a:p>
        </p:txBody>
      </p:sp>
      <p:sp>
        <p:nvSpPr>
          <p:cNvPr id="5" name="Espace réservé du pied de page 4">
            <a:extLst>
              <a:ext uri="{FF2B5EF4-FFF2-40B4-BE49-F238E27FC236}">
                <a16:creationId xmlns:a16="http://schemas.microsoft.com/office/drawing/2014/main" id="{69A2D021-9C7A-4804-A786-92A151705D5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fr-BE"/>
              <a:t>F. Ferrero – LP-WAN technology</a:t>
            </a:r>
          </a:p>
        </p:txBody>
      </p:sp>
      <p:sp>
        <p:nvSpPr>
          <p:cNvPr id="6" name="Espace réservé du numéro de diapositive 5">
            <a:extLst>
              <a:ext uri="{FF2B5EF4-FFF2-40B4-BE49-F238E27FC236}">
                <a16:creationId xmlns:a16="http://schemas.microsoft.com/office/drawing/2014/main" id="{7ABDFA58-6112-4326-956F-CD0753FDC556}"/>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2162253-499D-4C97-B54B-79D6D8A69956}" type="slidenum">
              <a:rPr lang="fr-BE" altLang="fr-FR"/>
              <a:pPr>
                <a:defRPr/>
              </a:pPr>
              <a:t>‹N°›</a:t>
            </a:fld>
            <a:endParaRPr lang="fr-BE"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makeuseof.com/tag/encryption-care/"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thethingsnetwork.org/community/Cote-dAzur/"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tnmapper.org/"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I:\lizzi\Scrivania\latex\logo_UNS_haute_def.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927" t="12850" r="9520" b="12142"/>
          <a:stretch/>
        </p:blipFill>
        <p:spPr bwMode="auto">
          <a:xfrm>
            <a:off x="239416" y="5733256"/>
            <a:ext cx="1296144" cy="864096"/>
          </a:xfrm>
          <a:prstGeom prst="rect">
            <a:avLst/>
          </a:prstGeom>
          <a:noFill/>
        </p:spPr>
      </p:pic>
      <p:pic>
        <p:nvPicPr>
          <p:cNvPr id="17" name="Picture 4" descr="I:\lizzi\Scrivania\latex\leat200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9415" y="411520"/>
            <a:ext cx="2028328" cy="1163795"/>
          </a:xfrm>
          <a:prstGeom prst="rect">
            <a:avLst/>
          </a:prstGeom>
          <a:noFill/>
        </p:spPr>
      </p:pic>
      <p:pic>
        <p:nvPicPr>
          <p:cNvPr id="18" name="Picture 3" descr="I:\lizzi\Scrivania\latex\Logo_CNRS.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9672" y="5787790"/>
            <a:ext cx="746863" cy="746863"/>
          </a:xfrm>
          <a:prstGeom prst="rect">
            <a:avLst/>
          </a:prstGeom>
          <a:noFill/>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36" y="1772816"/>
            <a:ext cx="9144000" cy="2026811"/>
          </a:xfrm>
          <a:prstGeom prst="rect">
            <a:avLst/>
          </a:prstGeom>
        </p:spPr>
      </p:pic>
      <p:sp>
        <p:nvSpPr>
          <p:cNvPr id="14" name="Titolo 1"/>
          <p:cNvSpPr>
            <a:spLocks noGrp="1"/>
          </p:cNvSpPr>
          <p:nvPr>
            <p:ph type="ctrTitle"/>
          </p:nvPr>
        </p:nvSpPr>
        <p:spPr>
          <a:xfrm>
            <a:off x="2548536" y="351919"/>
            <a:ext cx="6487959" cy="1163795"/>
          </a:xfrm>
        </p:spPr>
        <p:txBody>
          <a:bodyPr>
            <a:noAutofit/>
          </a:bodyPr>
          <a:lstStyle/>
          <a:p>
            <a:pPr algn="l"/>
            <a:r>
              <a:rPr lang="en-GB" sz="3600" dirty="0"/>
              <a:t>Laboratory of Electronics </a:t>
            </a:r>
            <a:br>
              <a:rPr lang="en-GB" sz="3600" dirty="0"/>
            </a:br>
            <a:r>
              <a:rPr lang="en-GB" sz="3600" dirty="0"/>
              <a:t>Antennas and Telecommunications</a:t>
            </a:r>
          </a:p>
        </p:txBody>
      </p:sp>
      <p:sp>
        <p:nvSpPr>
          <p:cNvPr id="21" name="Titolo 1"/>
          <p:cNvSpPr txBox="1">
            <a:spLocks/>
          </p:cNvSpPr>
          <p:nvPr/>
        </p:nvSpPr>
        <p:spPr>
          <a:xfrm>
            <a:off x="751956" y="3967625"/>
            <a:ext cx="8136904" cy="912245"/>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5400" kern="1200" cap="none" spc="-100" baseline="0">
                <a:solidFill>
                  <a:schemeClr val="tx2"/>
                </a:solidFill>
                <a:latin typeface="Calibri"/>
                <a:ea typeface="+mj-ea"/>
                <a:cs typeface="Calibri"/>
              </a:defRPr>
            </a:lvl1pPr>
          </a:lstStyle>
          <a:p>
            <a:pPr algn="r"/>
            <a:r>
              <a:rPr lang="en-GB" sz="4800" dirty="0"/>
              <a:t>Tutorial on </a:t>
            </a:r>
            <a:r>
              <a:rPr lang="en-GB" sz="4800" dirty="0" err="1"/>
              <a:t>LoRaWAN</a:t>
            </a:r>
            <a:endParaRPr lang="en-GB" sz="4800" dirty="0"/>
          </a:p>
        </p:txBody>
      </p:sp>
      <p:pic>
        <p:nvPicPr>
          <p:cNvPr id="1026" name="Picture 2" descr="Mostra immagine originale"/>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5398" t="17983" r="5157" b="20731"/>
          <a:stretch/>
        </p:blipFill>
        <p:spPr bwMode="auto">
          <a:xfrm>
            <a:off x="5792516" y="5661248"/>
            <a:ext cx="3096344" cy="936104"/>
          </a:xfrm>
          <a:prstGeom prst="rect">
            <a:avLst/>
          </a:prstGeom>
          <a:noFill/>
          <a:extLst>
            <a:ext uri="{909E8E84-426E-40DD-AFC4-6F175D3DCCD1}">
              <a14:hiddenFill xmlns:a14="http://schemas.microsoft.com/office/drawing/2010/main">
                <a:solidFill>
                  <a:srgbClr val="FFFFFF"/>
                </a:solidFill>
              </a14:hiddenFill>
            </a:ext>
          </a:extLst>
        </p:spPr>
      </p:pic>
      <p:sp>
        <p:nvSpPr>
          <p:cNvPr id="22" name="Titolo 1"/>
          <p:cNvSpPr txBox="1">
            <a:spLocks/>
          </p:cNvSpPr>
          <p:nvPr/>
        </p:nvSpPr>
        <p:spPr>
          <a:xfrm>
            <a:off x="751956" y="4783573"/>
            <a:ext cx="8136904" cy="709676"/>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5400" kern="1200" cap="none" spc="-100" baseline="0">
                <a:solidFill>
                  <a:schemeClr val="tx2"/>
                </a:solidFill>
                <a:latin typeface="Calibri"/>
                <a:ea typeface="+mj-ea"/>
                <a:cs typeface="Calibri"/>
              </a:defRPr>
            </a:lvl1pPr>
          </a:lstStyle>
          <a:p>
            <a:pPr algn="r"/>
            <a:r>
              <a:rPr lang="en-GB" sz="2800" dirty="0"/>
              <a:t>Member of </a:t>
            </a:r>
            <a:r>
              <a:rPr lang="en-GB" sz="2800" dirty="0" err="1"/>
              <a:t>Université</a:t>
            </a:r>
            <a:r>
              <a:rPr lang="en-GB" sz="2800" dirty="0"/>
              <a:t> Côte d’Azur</a:t>
            </a:r>
          </a:p>
        </p:txBody>
      </p:sp>
    </p:spTree>
    <p:extLst>
      <p:ext uri="{BB962C8B-B14F-4D97-AF65-F5344CB8AC3E}">
        <p14:creationId xmlns:p14="http://schemas.microsoft.com/office/powerpoint/2010/main" val="1950966389"/>
      </p:ext>
    </p:extLst>
  </p:cSld>
  <p:clrMapOvr>
    <a:masterClrMapping/>
  </p:clrMapOvr>
  <mc:AlternateContent xmlns:mc="http://schemas.openxmlformats.org/markup-compatibility/2006" xmlns:p14="http://schemas.microsoft.com/office/powerpoint/2010/main">
    <mc:Choice Requires="p14">
      <p:transition spd="slow" p14:dur="2000" advTm="8138"/>
    </mc:Choice>
    <mc:Fallback xmlns="">
      <p:transition spd="slow" advTm="81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u numéro de diapositive 4">
            <a:extLst>
              <a:ext uri="{FF2B5EF4-FFF2-40B4-BE49-F238E27FC236}">
                <a16:creationId xmlns:a16="http://schemas.microsoft.com/office/drawing/2014/main" id="{282F0AD0-A036-4AD0-B7F3-31D087E362D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6B3435-484F-4B07-8A76-5C16674BFF00}" type="slidenum">
              <a:rPr lang="fr-BE" altLang="fr-FR" sz="1200" smtClean="0">
                <a:solidFill>
                  <a:srgbClr val="898989"/>
                </a:solidFill>
              </a:rPr>
              <a:pPr>
                <a:spcBef>
                  <a:spcPct val="0"/>
                </a:spcBef>
                <a:buFontTx/>
                <a:buNone/>
              </a:pPr>
              <a:t>10</a:t>
            </a:fld>
            <a:endParaRPr lang="fr-BE" altLang="fr-FR" sz="1200">
              <a:solidFill>
                <a:srgbClr val="898989"/>
              </a:solidFill>
            </a:endParaRPr>
          </a:p>
        </p:txBody>
      </p:sp>
      <p:pic>
        <p:nvPicPr>
          <p:cNvPr id="20483" name="Image 1">
            <a:extLst>
              <a:ext uri="{FF2B5EF4-FFF2-40B4-BE49-F238E27FC236}">
                <a16:creationId xmlns:a16="http://schemas.microsoft.com/office/drawing/2014/main" id="{A72546A0-2A94-427B-A9F0-7FD8FF961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17638"/>
            <a:ext cx="5875338"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9887B3D-9BCB-421F-A2AD-B033F4E1C878}"/>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20485" name="Titre 1">
            <a:extLst>
              <a:ext uri="{FF2B5EF4-FFF2-40B4-BE49-F238E27FC236}">
                <a16:creationId xmlns:a16="http://schemas.microsoft.com/office/drawing/2014/main" id="{8EEFD490-235F-4FFC-BE87-F4705C474560}"/>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mage 1">
            <a:extLst>
              <a:ext uri="{FF2B5EF4-FFF2-40B4-BE49-F238E27FC236}">
                <a16:creationId xmlns:a16="http://schemas.microsoft.com/office/drawing/2014/main" id="{F0FE3A78-DA02-4EEE-B715-9477243D7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682625"/>
            <a:ext cx="882015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Espace réservé du numéro de diapositive 4">
            <a:extLst>
              <a:ext uri="{FF2B5EF4-FFF2-40B4-BE49-F238E27FC236}">
                <a16:creationId xmlns:a16="http://schemas.microsoft.com/office/drawing/2014/main" id="{EBF7B6CF-2353-482A-9D1A-8D44C201E0D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1476D5-6866-49C6-BF12-99C63F5B31E3}" type="slidenum">
              <a:rPr lang="fr-BE" altLang="fr-FR" sz="1200" smtClean="0">
                <a:solidFill>
                  <a:srgbClr val="898989"/>
                </a:solidFill>
              </a:rPr>
              <a:pPr>
                <a:spcBef>
                  <a:spcPct val="0"/>
                </a:spcBef>
                <a:buFontTx/>
                <a:buNone/>
              </a:pPr>
              <a:t>11</a:t>
            </a:fld>
            <a:endParaRPr lang="fr-BE" altLang="fr-FR" sz="1200">
              <a:solidFill>
                <a:srgbClr val="898989"/>
              </a:solidFill>
            </a:endParaRPr>
          </a:p>
        </p:txBody>
      </p:sp>
      <p:sp>
        <p:nvSpPr>
          <p:cNvPr id="22532" name="Rectangle 3">
            <a:extLst>
              <a:ext uri="{FF2B5EF4-FFF2-40B4-BE49-F238E27FC236}">
                <a16:creationId xmlns:a16="http://schemas.microsoft.com/office/drawing/2014/main" id="{C4779013-07F0-4EFB-9AC6-D88539396115}"/>
              </a:ext>
            </a:extLst>
          </p:cNvPr>
          <p:cNvSpPr>
            <a:spLocks noChangeArrowheads="1"/>
          </p:cNvSpPr>
          <p:nvPr/>
        </p:nvSpPr>
        <p:spPr bwMode="auto">
          <a:xfrm>
            <a:off x="457200" y="4384675"/>
            <a:ext cx="756126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Arial" panose="020B0604020202020204" pitchFamily="34" charset="0"/>
            </a:endParaRPr>
          </a:p>
          <a:p>
            <a:pPr>
              <a:spcBef>
                <a:spcPct val="0"/>
              </a:spcBef>
              <a:buFontTx/>
              <a:buNone/>
            </a:pPr>
            <a:endParaRPr lang="fr-FR" altLang="fr-FR" sz="1400">
              <a:latin typeface="Arial" panose="020B0604020202020204" pitchFamily="34" charset="0"/>
            </a:endParaRPr>
          </a:p>
          <a:p>
            <a:pPr>
              <a:spcBef>
                <a:spcPct val="0"/>
              </a:spcBef>
              <a:buFontTx/>
              <a:buNone/>
            </a:pPr>
            <a:r>
              <a:rPr lang="fr-FR" altLang="fr-FR" sz="1800">
                <a:latin typeface="Arial" panose="020B0604020202020204" pitchFamily="34" charset="0"/>
              </a:rPr>
              <a:t>Centralized intelligence, cloud based </a:t>
            </a:r>
          </a:p>
          <a:p>
            <a:pPr>
              <a:spcBef>
                <a:spcPct val="0"/>
              </a:spcBef>
              <a:buFontTx/>
              <a:buNone/>
            </a:pPr>
            <a:r>
              <a:rPr lang="en-US" altLang="fr-FR" sz="1800">
                <a:latin typeface="Wingdings" panose="05000000000000000000" pitchFamily="2" charset="2"/>
              </a:rPr>
              <a:t> </a:t>
            </a:r>
            <a:r>
              <a:rPr lang="en-US" altLang="fr-FR" sz="1800">
                <a:latin typeface="Arial" panose="020B0604020202020204" pitchFamily="34" charset="0"/>
              </a:rPr>
              <a:t>No notion of connection or pairing from GW to device </a:t>
            </a:r>
          </a:p>
          <a:p>
            <a:pPr>
              <a:spcBef>
                <a:spcPct val="0"/>
              </a:spcBef>
              <a:buFontTx/>
              <a:buNone/>
            </a:pPr>
            <a:r>
              <a:rPr lang="fr-FR" altLang="fr-FR" sz="1800">
                <a:latin typeface="Wingdings" panose="05000000000000000000" pitchFamily="2" charset="2"/>
              </a:rPr>
              <a:t> </a:t>
            </a:r>
            <a:r>
              <a:rPr lang="fr-FR" altLang="fr-FR" sz="1800">
                <a:latin typeface="Arial" panose="020B0604020202020204" pitchFamily="34" charset="0"/>
              </a:rPr>
              <a:t>Mostly uplink, Aloha type system </a:t>
            </a:r>
          </a:p>
          <a:p>
            <a:pPr>
              <a:spcBef>
                <a:spcPct val="0"/>
              </a:spcBef>
              <a:buFontTx/>
              <a:buNone/>
            </a:pPr>
            <a:r>
              <a:rPr lang="en-US" altLang="fr-FR" sz="1800">
                <a:latin typeface="Arial" panose="020B0604020202020204" pitchFamily="34" charset="0"/>
              </a:rPr>
              <a:t>– IOT cannot support connection-based systems, from the energy standpoint </a:t>
            </a:r>
          </a:p>
          <a:p>
            <a:pPr>
              <a:spcBef>
                <a:spcPct val="0"/>
              </a:spcBef>
              <a:buFontTx/>
              <a:buNone/>
            </a:pPr>
            <a:r>
              <a:rPr lang="en-US" altLang="fr-FR" sz="1800">
                <a:latin typeface="Arial" panose="020B0604020202020204" pitchFamily="34" charset="0"/>
              </a:rPr>
              <a:t>– Scheduling requires negociation and therefore energy </a:t>
            </a:r>
          </a:p>
          <a:p>
            <a:pPr>
              <a:spcBef>
                <a:spcPct val="0"/>
              </a:spcBef>
              <a:buFontTx/>
              <a:buNone/>
            </a:pPr>
            <a:r>
              <a:rPr lang="en-US" altLang="fr-FR" sz="1800">
                <a:latin typeface="Arial" panose="020B0604020202020204" pitchFamily="34" charset="0"/>
              </a:rPr>
              <a:t>– Scheduling in a license-free band wouldn’t be efficient </a:t>
            </a:r>
          </a:p>
        </p:txBody>
      </p:sp>
      <p:sp>
        <p:nvSpPr>
          <p:cNvPr id="9" name="Rectangle 8">
            <a:extLst>
              <a:ext uri="{FF2B5EF4-FFF2-40B4-BE49-F238E27FC236}">
                <a16:creationId xmlns:a16="http://schemas.microsoft.com/office/drawing/2014/main" id="{47C2B3BD-BDE7-4C67-8B1B-1A99CFE7F46A}"/>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22534" name="Titre 1">
            <a:extLst>
              <a:ext uri="{FF2B5EF4-FFF2-40B4-BE49-F238E27FC236}">
                <a16:creationId xmlns:a16="http://schemas.microsoft.com/office/drawing/2014/main" id="{708D8F55-3448-4FC3-919A-93FCC984D1E2}"/>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numéro de diapositive 4">
            <a:extLst>
              <a:ext uri="{FF2B5EF4-FFF2-40B4-BE49-F238E27FC236}">
                <a16:creationId xmlns:a16="http://schemas.microsoft.com/office/drawing/2014/main" id="{9A73119D-E49C-4FA4-80D9-997F41A522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24AE59-A1DA-4BE9-8018-9B06F79B7D2F}" type="slidenum">
              <a:rPr lang="fr-BE" altLang="fr-FR" sz="1200" smtClean="0">
                <a:solidFill>
                  <a:srgbClr val="898989"/>
                </a:solidFill>
              </a:rPr>
              <a:pPr>
                <a:spcBef>
                  <a:spcPct val="0"/>
                </a:spcBef>
                <a:buFontTx/>
                <a:buNone/>
              </a:pPr>
              <a:t>12</a:t>
            </a:fld>
            <a:endParaRPr lang="fr-BE" altLang="fr-FR" sz="1200">
              <a:solidFill>
                <a:srgbClr val="898989"/>
              </a:solidFill>
            </a:endParaRPr>
          </a:p>
        </p:txBody>
      </p:sp>
      <p:pic>
        <p:nvPicPr>
          <p:cNvPr id="24579" name="Image 2">
            <a:extLst>
              <a:ext uri="{FF2B5EF4-FFF2-40B4-BE49-F238E27FC236}">
                <a16:creationId xmlns:a16="http://schemas.microsoft.com/office/drawing/2014/main" id="{6AECA169-FCCE-4DA2-B6BD-D82A51E5E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17638"/>
            <a:ext cx="89408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6AC6F1B-165A-45D3-AD61-9685C62214A6}"/>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24581" name="Titre 1">
            <a:extLst>
              <a:ext uri="{FF2B5EF4-FFF2-40B4-BE49-F238E27FC236}">
                <a16:creationId xmlns:a16="http://schemas.microsoft.com/office/drawing/2014/main" id="{46DB69ED-A5CE-4F15-AA71-4C4A73BF9077}"/>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B342CF-2E7D-4B41-A938-73D66A7B501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7" name="Titre 1">
            <a:extLst>
              <a:ext uri="{FF2B5EF4-FFF2-40B4-BE49-F238E27FC236}">
                <a16:creationId xmlns:a16="http://schemas.microsoft.com/office/drawing/2014/main" id="{9C9C1070-213A-429B-8797-0D16BDE80785}"/>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Outline</a:t>
            </a:r>
          </a:p>
        </p:txBody>
      </p:sp>
      <p:sp>
        <p:nvSpPr>
          <p:cNvPr id="6148" name="Espace réservé du contenu 2">
            <a:extLst>
              <a:ext uri="{FF2B5EF4-FFF2-40B4-BE49-F238E27FC236}">
                <a16:creationId xmlns:a16="http://schemas.microsoft.com/office/drawing/2014/main" id="{EF4B339B-CA3F-4F38-9079-6E2E08E9DFA1}"/>
              </a:ext>
            </a:extLst>
          </p:cNvPr>
          <p:cNvSpPr>
            <a:spLocks noGrp="1"/>
          </p:cNvSpPr>
          <p:nvPr>
            <p:ph idx="1"/>
          </p:nvPr>
        </p:nvSpPr>
        <p:spPr/>
        <p:txBody>
          <a:bodyPr/>
          <a:lstStyle/>
          <a:p>
            <a:pPr eaLnBrk="1" hangingPunct="1">
              <a:buNone/>
            </a:pPr>
            <a:r>
              <a:rPr lang="fr-FR" altLang="fr-FR" dirty="0"/>
              <a:t>I.  </a:t>
            </a:r>
            <a:r>
              <a:rPr lang="fr-FR" altLang="fr-FR" dirty="0" err="1"/>
              <a:t>What</a:t>
            </a:r>
            <a:r>
              <a:rPr lang="fr-FR" altLang="fr-FR" dirty="0"/>
              <a:t> </a:t>
            </a:r>
            <a:r>
              <a:rPr lang="fr-FR" altLang="fr-FR" dirty="0" err="1"/>
              <a:t>is</a:t>
            </a:r>
            <a:r>
              <a:rPr lang="fr-FR" altLang="fr-FR" dirty="0"/>
              <a:t> </a:t>
            </a:r>
            <a:r>
              <a:rPr lang="fr-FR" altLang="fr-FR" dirty="0" err="1"/>
              <a:t>LoRaWAN</a:t>
            </a:r>
            <a:endParaRPr lang="fr-FR" altLang="fr-FR" dirty="0"/>
          </a:p>
          <a:p>
            <a:pPr eaLnBrk="1" hangingPunct="1">
              <a:buNone/>
            </a:pPr>
            <a:r>
              <a:rPr lang="fr-FR" altLang="fr-FR" dirty="0">
                <a:solidFill>
                  <a:srgbClr val="FF0000"/>
                </a:solidFill>
              </a:rPr>
              <a:t>II. Class in </a:t>
            </a:r>
            <a:r>
              <a:rPr lang="fr-FR" altLang="fr-FR" dirty="0" err="1">
                <a:solidFill>
                  <a:srgbClr val="FF0000"/>
                </a:solidFill>
              </a:rPr>
              <a:t>LoRaWAN</a:t>
            </a:r>
            <a:endParaRPr lang="fr-FR" altLang="fr-FR" dirty="0">
              <a:solidFill>
                <a:srgbClr val="FF0000"/>
              </a:solidFill>
            </a:endParaRPr>
          </a:p>
          <a:p>
            <a:pPr eaLnBrk="1" hangingPunct="1">
              <a:buNone/>
            </a:pPr>
            <a:r>
              <a:rPr lang="fr-FR" altLang="fr-FR" dirty="0"/>
              <a:t>III. Security</a:t>
            </a:r>
          </a:p>
          <a:p>
            <a:pPr eaLnBrk="1" hangingPunct="1">
              <a:buNone/>
            </a:pPr>
            <a:r>
              <a:rPr lang="fr-FR" altLang="fr-FR" dirty="0"/>
              <a:t>IV. Activation process</a:t>
            </a:r>
          </a:p>
          <a:p>
            <a:pPr eaLnBrk="1" hangingPunct="1">
              <a:buNone/>
            </a:pPr>
            <a:r>
              <a:rPr lang="fr-FR" altLang="fr-FR" dirty="0"/>
              <a:t>V.  The </a:t>
            </a:r>
            <a:r>
              <a:rPr lang="fr-FR" altLang="fr-FR" dirty="0" err="1"/>
              <a:t>Things</a:t>
            </a:r>
            <a:r>
              <a:rPr lang="fr-FR" altLang="fr-FR" dirty="0"/>
              <a:t> Network</a:t>
            </a:r>
          </a:p>
          <a:p>
            <a:pPr eaLnBrk="1" hangingPunct="1">
              <a:buFont typeface="Arial" panose="020B0604020202020204" pitchFamily="34" charset="0"/>
              <a:buNone/>
            </a:pPr>
            <a:endParaRPr lang="fr-FR" altLang="fr-FR" dirty="0"/>
          </a:p>
        </p:txBody>
      </p:sp>
      <p:sp>
        <p:nvSpPr>
          <p:cNvPr id="6149" name="Espace réservé du numéro de diapositive 3">
            <a:extLst>
              <a:ext uri="{FF2B5EF4-FFF2-40B4-BE49-F238E27FC236}">
                <a16:creationId xmlns:a16="http://schemas.microsoft.com/office/drawing/2014/main" id="{138E3397-A123-4AE8-A854-DC87F69985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6CDC19-9825-478D-B4C1-30E784C94EAA}" type="slidenum">
              <a:rPr lang="fr-BE" altLang="fr-FR" sz="1200" smtClean="0">
                <a:solidFill>
                  <a:srgbClr val="898989"/>
                </a:solidFill>
              </a:rPr>
              <a:pPr>
                <a:spcBef>
                  <a:spcPct val="0"/>
                </a:spcBef>
                <a:buFontTx/>
                <a:buNone/>
              </a:pPr>
              <a:t>13</a:t>
            </a:fld>
            <a:endParaRPr lang="fr-BE" altLang="fr-FR" sz="1200">
              <a:solidFill>
                <a:srgbClr val="898989"/>
              </a:solidFill>
            </a:endParaRPr>
          </a:p>
        </p:txBody>
      </p:sp>
      <p:sp>
        <p:nvSpPr>
          <p:cNvPr id="2" name="Espace réservé du pied de page 1">
            <a:extLst>
              <a:ext uri="{FF2B5EF4-FFF2-40B4-BE49-F238E27FC236}">
                <a16:creationId xmlns:a16="http://schemas.microsoft.com/office/drawing/2014/main" id="{514139D6-0995-40CE-84AD-FC1E594AE12B}"/>
              </a:ext>
            </a:extLst>
          </p:cNvPr>
          <p:cNvSpPr>
            <a:spLocks noGrp="1"/>
          </p:cNvSpPr>
          <p:nvPr>
            <p:ph type="ftr" sz="quarter" idx="11"/>
          </p:nvPr>
        </p:nvSpPr>
        <p:spPr/>
        <p:txBody>
          <a:bodyPr/>
          <a:lstStyle/>
          <a:p>
            <a:pPr>
              <a:defRPr/>
            </a:pPr>
            <a:r>
              <a:rPr lang="fr-BE"/>
              <a:t>F. Ferrero – LP-WAN technology</a:t>
            </a:r>
          </a:p>
        </p:txBody>
      </p:sp>
    </p:spTree>
    <p:extLst>
      <p:ext uri="{BB962C8B-B14F-4D97-AF65-F5344CB8AC3E}">
        <p14:creationId xmlns:p14="http://schemas.microsoft.com/office/powerpoint/2010/main" val="815158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4">
            <a:extLst>
              <a:ext uri="{FF2B5EF4-FFF2-40B4-BE49-F238E27FC236}">
                <a16:creationId xmlns:a16="http://schemas.microsoft.com/office/drawing/2014/main" id="{69E2A246-26C3-4D53-8A22-DF330BE183D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5F2C32-B0D9-484E-9926-F01133B1F537}" type="slidenum">
              <a:rPr lang="fr-BE" altLang="fr-FR" sz="1200" smtClean="0">
                <a:solidFill>
                  <a:srgbClr val="898989"/>
                </a:solidFill>
              </a:rPr>
              <a:pPr>
                <a:spcBef>
                  <a:spcPct val="0"/>
                </a:spcBef>
                <a:buFontTx/>
                <a:buNone/>
              </a:pPr>
              <a:t>14</a:t>
            </a:fld>
            <a:endParaRPr lang="fr-BE" altLang="fr-FR" sz="1200">
              <a:solidFill>
                <a:srgbClr val="898989"/>
              </a:solidFill>
            </a:endParaRPr>
          </a:p>
        </p:txBody>
      </p:sp>
      <p:pic>
        <p:nvPicPr>
          <p:cNvPr id="26627" name="Image 1">
            <a:extLst>
              <a:ext uri="{FF2B5EF4-FFF2-40B4-BE49-F238E27FC236}">
                <a16:creationId xmlns:a16="http://schemas.microsoft.com/office/drawing/2014/main" id="{2AD99288-C7B9-4D6A-92C3-7C22AC511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946275"/>
            <a:ext cx="75628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2BCB73F-8395-4DF2-A94A-48669CDF9E31}"/>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26629" name="Titre 1">
            <a:extLst>
              <a:ext uri="{FF2B5EF4-FFF2-40B4-BE49-F238E27FC236}">
                <a16:creationId xmlns:a16="http://schemas.microsoft.com/office/drawing/2014/main" id="{E6FA4F7B-9626-4968-A002-3DBD0AFD239B}"/>
              </a:ext>
            </a:extLst>
          </p:cNvPr>
          <p:cNvSpPr txBox="1">
            <a:spLocks/>
          </p:cNvSpPr>
          <p:nvPr/>
        </p:nvSpPr>
        <p:spPr bwMode="auto">
          <a:xfrm>
            <a:off x="457200" y="174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u numéro de diapositive 4">
            <a:extLst>
              <a:ext uri="{FF2B5EF4-FFF2-40B4-BE49-F238E27FC236}">
                <a16:creationId xmlns:a16="http://schemas.microsoft.com/office/drawing/2014/main" id="{00194624-4AF0-4ECB-8ACB-2183C8A530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CE3B60-73B9-4934-BAA3-2ED25DE7C64E}" type="slidenum">
              <a:rPr lang="fr-BE" altLang="fr-FR" sz="1200" smtClean="0">
                <a:solidFill>
                  <a:srgbClr val="898989"/>
                </a:solidFill>
              </a:rPr>
              <a:pPr>
                <a:spcBef>
                  <a:spcPct val="0"/>
                </a:spcBef>
                <a:buFontTx/>
                <a:buNone/>
              </a:pPr>
              <a:t>15</a:t>
            </a:fld>
            <a:endParaRPr lang="fr-BE" altLang="fr-FR" sz="1200">
              <a:solidFill>
                <a:srgbClr val="898989"/>
              </a:solidFill>
            </a:endParaRPr>
          </a:p>
        </p:txBody>
      </p:sp>
      <p:pic>
        <p:nvPicPr>
          <p:cNvPr id="28675" name="Image 2">
            <a:extLst>
              <a:ext uri="{FF2B5EF4-FFF2-40B4-BE49-F238E27FC236}">
                <a16:creationId xmlns:a16="http://schemas.microsoft.com/office/drawing/2014/main" id="{460E97CE-F3F8-48D8-8405-62AC1ADA4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130300"/>
            <a:ext cx="9067800"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973DB3C-69A3-442F-88B8-CAFB90E1A7A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28677" name="Titre 1">
            <a:extLst>
              <a:ext uri="{FF2B5EF4-FFF2-40B4-BE49-F238E27FC236}">
                <a16:creationId xmlns:a16="http://schemas.microsoft.com/office/drawing/2014/main" id="{ECD51693-D618-4C3F-9F3F-B689E0DDC585}"/>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numéro de diapositive 4">
            <a:extLst>
              <a:ext uri="{FF2B5EF4-FFF2-40B4-BE49-F238E27FC236}">
                <a16:creationId xmlns:a16="http://schemas.microsoft.com/office/drawing/2014/main" id="{D90E84D2-8D5C-4D28-ADA6-D7B6393E3A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366C50-238F-4DD9-B011-FA1EEB8057EA}" type="slidenum">
              <a:rPr lang="fr-BE" altLang="fr-FR" sz="1200" smtClean="0">
                <a:solidFill>
                  <a:srgbClr val="898989"/>
                </a:solidFill>
              </a:rPr>
              <a:pPr>
                <a:spcBef>
                  <a:spcPct val="0"/>
                </a:spcBef>
                <a:buFontTx/>
                <a:buNone/>
              </a:pPr>
              <a:t>16</a:t>
            </a:fld>
            <a:endParaRPr lang="fr-BE" altLang="fr-FR" sz="1200">
              <a:solidFill>
                <a:srgbClr val="898989"/>
              </a:solidFill>
            </a:endParaRPr>
          </a:p>
        </p:txBody>
      </p:sp>
      <p:sp>
        <p:nvSpPr>
          <p:cNvPr id="2" name="Rectangle 1">
            <a:extLst>
              <a:ext uri="{FF2B5EF4-FFF2-40B4-BE49-F238E27FC236}">
                <a16:creationId xmlns:a16="http://schemas.microsoft.com/office/drawing/2014/main" id="{85E7E0AC-62BA-4CAE-B8C0-5535C1A50707}"/>
              </a:ext>
            </a:extLst>
          </p:cNvPr>
          <p:cNvSpPr/>
          <p:nvPr/>
        </p:nvSpPr>
        <p:spPr>
          <a:xfrm>
            <a:off x="422275" y="1177925"/>
            <a:ext cx="7777163" cy="5186363"/>
          </a:xfrm>
          <a:prstGeom prst="rect">
            <a:avLst/>
          </a:prstGeom>
        </p:spPr>
        <p:txBody>
          <a:bodyPr>
            <a:spAutoFit/>
          </a:bodyPr>
          <a:lstStyle/>
          <a:p>
            <a:pPr>
              <a:defRPr/>
            </a:pPr>
            <a:endParaRPr lang="fr-FR" sz="1100" dirty="0">
              <a:solidFill>
                <a:srgbClr val="000000"/>
              </a:solidFill>
            </a:endParaRPr>
          </a:p>
          <a:p>
            <a:pPr>
              <a:defRPr/>
            </a:pPr>
            <a:endParaRPr lang="fr-FR" sz="1200" b="1" dirty="0"/>
          </a:p>
          <a:p>
            <a:pPr>
              <a:defRPr/>
            </a:pPr>
            <a:r>
              <a:rPr lang="fr-FR" sz="2400" b="1" dirty="0" err="1"/>
              <a:t>Bidirectional</a:t>
            </a:r>
            <a:r>
              <a:rPr lang="fr-FR" sz="2400" b="1" dirty="0"/>
              <a:t> communication</a:t>
            </a:r>
          </a:p>
          <a:p>
            <a:pPr>
              <a:defRPr/>
            </a:pPr>
            <a:r>
              <a:rPr lang="fr-FR" sz="2000" dirty="0"/>
              <a:t> </a:t>
            </a:r>
          </a:p>
          <a:p>
            <a:pPr marL="342900" indent="-342900">
              <a:buClr>
                <a:srgbClr val="0070C0"/>
              </a:buClr>
              <a:buFont typeface="Wingdings" panose="05000000000000000000" pitchFamily="2" charset="2"/>
              <a:buChar char="§"/>
              <a:defRPr/>
            </a:pPr>
            <a:r>
              <a:rPr lang="fr-FR" sz="2400" dirty="0"/>
              <a:t>Unicast messages </a:t>
            </a:r>
          </a:p>
          <a:p>
            <a:pPr>
              <a:buClr>
                <a:srgbClr val="0070C0"/>
              </a:buClr>
              <a:defRPr/>
            </a:pPr>
            <a:endParaRPr lang="fr-FR" sz="2400" dirty="0"/>
          </a:p>
          <a:p>
            <a:pPr marL="342900" indent="-342900">
              <a:buClr>
                <a:srgbClr val="0070C0"/>
              </a:buClr>
              <a:buFont typeface="Wingdings" panose="05000000000000000000" pitchFamily="2" charset="2"/>
              <a:buChar char="§"/>
              <a:defRPr/>
            </a:pPr>
            <a:r>
              <a:rPr lang="fr-FR" sz="2400" dirty="0"/>
              <a:t>End-</a:t>
            </a:r>
            <a:r>
              <a:rPr lang="fr-FR" sz="2400" dirty="0" err="1"/>
              <a:t>devices</a:t>
            </a:r>
            <a:r>
              <a:rPr lang="fr-FR" sz="2400" dirty="0"/>
              <a:t> </a:t>
            </a:r>
            <a:r>
              <a:rPr lang="fr-FR" sz="2400" dirty="0" err="1"/>
              <a:t>initiates</a:t>
            </a:r>
            <a:r>
              <a:rPr lang="fr-FR" sz="2400" dirty="0"/>
              <a:t> communication (</a:t>
            </a:r>
            <a:r>
              <a:rPr lang="fr-FR" sz="2400" dirty="0" err="1"/>
              <a:t>uplink</a:t>
            </a:r>
            <a:r>
              <a:rPr lang="fr-FR" sz="2400" dirty="0"/>
              <a:t>)</a:t>
            </a:r>
          </a:p>
          <a:p>
            <a:pPr>
              <a:buClr>
                <a:srgbClr val="0070C0"/>
              </a:buClr>
              <a:defRPr/>
            </a:pPr>
            <a:r>
              <a:rPr lang="fr-FR" sz="2400" dirty="0"/>
              <a:t> </a:t>
            </a:r>
          </a:p>
          <a:p>
            <a:pPr marL="342900" indent="-342900">
              <a:buClr>
                <a:srgbClr val="0070C0"/>
              </a:buClr>
              <a:buFont typeface="Wingdings" panose="05000000000000000000" pitchFamily="2" charset="2"/>
              <a:buChar char="§"/>
              <a:defRPr/>
            </a:pPr>
            <a:r>
              <a:rPr lang="en-US" sz="2400" dirty="0"/>
              <a:t>Server communicates with end-device (downlink) during predetermined response windows</a:t>
            </a:r>
          </a:p>
          <a:p>
            <a:pPr marL="342900" indent="-342900">
              <a:buClr>
                <a:srgbClr val="0070C0"/>
              </a:buClr>
              <a:buFont typeface="Wingdings" panose="05000000000000000000" pitchFamily="2" charset="2"/>
              <a:buChar char="§"/>
              <a:defRPr/>
            </a:pPr>
            <a:endParaRPr lang="en-US" sz="2400" dirty="0"/>
          </a:p>
          <a:p>
            <a:pPr marL="342900" indent="-342900">
              <a:buClr>
                <a:srgbClr val="0070C0"/>
              </a:buClr>
              <a:buFont typeface="Wingdings" panose="05000000000000000000" pitchFamily="2" charset="2"/>
              <a:buChar char="§"/>
              <a:defRPr/>
            </a:pPr>
            <a:r>
              <a:rPr lang="en-US" sz="2400" dirty="0"/>
              <a:t>Pros : Lowest power consumption = longest battery life</a:t>
            </a:r>
          </a:p>
          <a:p>
            <a:pPr>
              <a:buClr>
                <a:srgbClr val="0070C0"/>
              </a:buClr>
              <a:defRPr/>
            </a:pPr>
            <a:r>
              <a:rPr lang="en-US" sz="2400" dirty="0"/>
              <a:t> </a:t>
            </a:r>
          </a:p>
          <a:p>
            <a:pPr marL="342900" indent="-342900">
              <a:buClr>
                <a:srgbClr val="0070C0"/>
              </a:buClr>
              <a:buFont typeface="Wingdings" panose="05000000000000000000" pitchFamily="2" charset="2"/>
              <a:buChar char="§"/>
              <a:defRPr/>
            </a:pPr>
            <a:r>
              <a:rPr lang="en-US" sz="2400" dirty="0"/>
              <a:t>Cons : downlink latency driven by the uplink pace </a:t>
            </a:r>
          </a:p>
        </p:txBody>
      </p:sp>
      <p:sp>
        <p:nvSpPr>
          <p:cNvPr id="8" name="Rectangle 7">
            <a:extLst>
              <a:ext uri="{FF2B5EF4-FFF2-40B4-BE49-F238E27FC236}">
                <a16:creationId xmlns:a16="http://schemas.microsoft.com/office/drawing/2014/main" id="{AF439690-76F9-43F5-B54B-4C7709FDC19E}"/>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30725" name="Titre 1">
            <a:extLst>
              <a:ext uri="{FF2B5EF4-FFF2-40B4-BE49-F238E27FC236}">
                <a16:creationId xmlns:a16="http://schemas.microsoft.com/office/drawing/2014/main" id="{7A57CFD4-E2BD-460E-B585-FCCF130BA519}"/>
              </a:ext>
            </a:extLst>
          </p:cNvPr>
          <p:cNvSpPr txBox="1">
            <a:spLocks/>
          </p:cNvSpPr>
          <p:nvPr/>
        </p:nvSpPr>
        <p:spPr bwMode="auto">
          <a:xfrm>
            <a:off x="457200" y="17463"/>
            <a:ext cx="8229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 Class 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numéro de diapositive 4">
            <a:extLst>
              <a:ext uri="{FF2B5EF4-FFF2-40B4-BE49-F238E27FC236}">
                <a16:creationId xmlns:a16="http://schemas.microsoft.com/office/drawing/2014/main" id="{CF17DEA8-0F0C-40C2-AC03-864FDE255F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AB2866-8EE2-4384-9371-4967A12697D8}" type="slidenum">
              <a:rPr lang="fr-BE" altLang="fr-FR" sz="1200" smtClean="0">
                <a:solidFill>
                  <a:srgbClr val="898989"/>
                </a:solidFill>
              </a:rPr>
              <a:pPr>
                <a:spcBef>
                  <a:spcPct val="0"/>
                </a:spcBef>
                <a:buFontTx/>
                <a:buNone/>
              </a:pPr>
              <a:t>17</a:t>
            </a:fld>
            <a:endParaRPr lang="fr-BE" altLang="fr-FR" sz="1200">
              <a:solidFill>
                <a:srgbClr val="898989"/>
              </a:solidFill>
            </a:endParaRPr>
          </a:p>
        </p:txBody>
      </p:sp>
      <p:pic>
        <p:nvPicPr>
          <p:cNvPr id="32771" name="Image 2">
            <a:extLst>
              <a:ext uri="{FF2B5EF4-FFF2-40B4-BE49-F238E27FC236}">
                <a16:creationId xmlns:a16="http://schemas.microsoft.com/office/drawing/2014/main" id="{C2B76EF9-2AC9-410A-83DA-2E3DAE4C1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414463"/>
            <a:ext cx="89154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a:extLst>
              <a:ext uri="{FF2B5EF4-FFF2-40B4-BE49-F238E27FC236}">
                <a16:creationId xmlns:a16="http://schemas.microsoft.com/office/drawing/2014/main" id="{9EB6EE2B-E88D-46A4-A6D9-A48CBB98C54F}"/>
              </a:ext>
            </a:extLst>
          </p:cNvPr>
          <p:cNvSpPr>
            <a:spLocks noChangeArrowheads="1"/>
          </p:cNvSpPr>
          <p:nvPr/>
        </p:nvSpPr>
        <p:spPr bwMode="auto">
          <a:xfrm>
            <a:off x="377825" y="5372100"/>
            <a:ext cx="8280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100">
              <a:solidFill>
                <a:srgbClr val="000000"/>
              </a:solidFill>
              <a:latin typeface="Arial" panose="020B0604020202020204" pitchFamily="34" charset="0"/>
            </a:endParaRPr>
          </a:p>
          <a:p>
            <a:pPr>
              <a:spcBef>
                <a:spcPct val="0"/>
              </a:spcBef>
              <a:buFontTx/>
              <a:buNone/>
            </a:pPr>
            <a:endParaRPr lang="fr-FR" altLang="fr-FR" sz="1100">
              <a:latin typeface="Arial" panose="020B0604020202020204" pitchFamily="34" charset="0"/>
            </a:endParaRPr>
          </a:p>
          <a:p>
            <a:pPr>
              <a:spcBef>
                <a:spcPct val="0"/>
              </a:spcBef>
              <a:buFontTx/>
              <a:buNone/>
            </a:pPr>
            <a:r>
              <a:rPr lang="en-US" altLang="fr-FR" sz="1800">
                <a:latin typeface="Arial" panose="020B0604020202020204" pitchFamily="34" charset="0"/>
              </a:rPr>
              <a:t>No (wake-up time only) Rx Slot OR Rx Slot 1 OR Rx Slot 2 is used </a:t>
            </a: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The energy drain when no downlink is &lt;&lt; the Tx energy </a:t>
            </a:r>
          </a:p>
        </p:txBody>
      </p:sp>
      <p:sp>
        <p:nvSpPr>
          <p:cNvPr id="9" name="Rectangle 8">
            <a:extLst>
              <a:ext uri="{FF2B5EF4-FFF2-40B4-BE49-F238E27FC236}">
                <a16:creationId xmlns:a16="http://schemas.microsoft.com/office/drawing/2014/main" id="{2E2BEA73-5934-433D-98CD-3BAC42C5B588}"/>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32774" name="Titre 1">
            <a:extLst>
              <a:ext uri="{FF2B5EF4-FFF2-40B4-BE49-F238E27FC236}">
                <a16:creationId xmlns:a16="http://schemas.microsoft.com/office/drawing/2014/main" id="{AFA889A5-9F91-4E79-B7AD-8D2AA8B11476}"/>
              </a:ext>
            </a:extLst>
          </p:cNvPr>
          <p:cNvSpPr txBox="1">
            <a:spLocks/>
          </p:cNvSpPr>
          <p:nvPr/>
        </p:nvSpPr>
        <p:spPr bwMode="auto">
          <a:xfrm>
            <a:off x="457200" y="17463"/>
            <a:ext cx="8229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 Class 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u numéro de diapositive 4">
            <a:extLst>
              <a:ext uri="{FF2B5EF4-FFF2-40B4-BE49-F238E27FC236}">
                <a16:creationId xmlns:a16="http://schemas.microsoft.com/office/drawing/2014/main" id="{931F6D24-CD8A-4BC1-BBE7-CD5CA7A4901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168C30-D5D3-4052-A77C-90FC8A63733D}" type="slidenum">
              <a:rPr lang="fr-BE" altLang="fr-FR" sz="1200" smtClean="0">
                <a:solidFill>
                  <a:srgbClr val="898989"/>
                </a:solidFill>
              </a:rPr>
              <a:pPr>
                <a:spcBef>
                  <a:spcPct val="0"/>
                </a:spcBef>
                <a:buFontTx/>
                <a:buNone/>
              </a:pPr>
              <a:t>18</a:t>
            </a:fld>
            <a:endParaRPr lang="fr-BE" altLang="fr-FR" sz="1200">
              <a:solidFill>
                <a:srgbClr val="898989"/>
              </a:solidFill>
            </a:endParaRPr>
          </a:p>
        </p:txBody>
      </p:sp>
      <p:pic>
        <p:nvPicPr>
          <p:cNvPr id="34819" name="Image 1">
            <a:extLst>
              <a:ext uri="{FF2B5EF4-FFF2-40B4-BE49-F238E27FC236}">
                <a16:creationId xmlns:a16="http://schemas.microsoft.com/office/drawing/2014/main" id="{F34625E2-127B-4C8A-AF90-62DB95DF9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417638"/>
            <a:ext cx="5722937"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a:extLst>
              <a:ext uri="{FF2B5EF4-FFF2-40B4-BE49-F238E27FC236}">
                <a16:creationId xmlns:a16="http://schemas.microsoft.com/office/drawing/2014/main" id="{DC7F5774-B62B-406C-95CB-990F05C49C60}"/>
              </a:ext>
            </a:extLst>
          </p:cNvPr>
          <p:cNvSpPr>
            <a:spLocks noChangeArrowheads="1"/>
          </p:cNvSpPr>
          <p:nvPr/>
        </p:nvSpPr>
        <p:spPr bwMode="auto">
          <a:xfrm>
            <a:off x="107950" y="2689225"/>
            <a:ext cx="90360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Arial" panose="020B0604020202020204" pitchFamily="34" charset="0"/>
            </a:endParaRPr>
          </a:p>
          <a:p>
            <a:pPr>
              <a:spcBef>
                <a:spcPct val="0"/>
              </a:spcBef>
              <a:buFontTx/>
              <a:buNone/>
            </a:pPr>
            <a:endParaRPr lang="fr-FR" altLang="fr-FR" sz="1400">
              <a:latin typeface="Arial" panose="020B0604020202020204" pitchFamily="34" charset="0"/>
            </a:endParaRPr>
          </a:p>
          <a:p>
            <a:pPr>
              <a:spcBef>
                <a:spcPct val="0"/>
              </a:spcBef>
              <a:buFontTx/>
              <a:buNone/>
            </a:pPr>
            <a:r>
              <a:rPr lang="fr-FR" altLang="fr-FR" sz="2400" b="1">
                <a:latin typeface="Arial" panose="020B0604020202020204" pitchFamily="34" charset="0"/>
              </a:rPr>
              <a:t>First receive window «RX1» : </a:t>
            </a:r>
            <a:endParaRPr lang="fr-FR" altLang="fr-FR" sz="2400">
              <a:latin typeface="Arial" panose="020B0604020202020204" pitchFamily="34" charset="0"/>
            </a:endParaRP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RxDelay1 is a fixed configurable delay in seconds. Default is 1 second. </a:t>
            </a: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RX1 frequency uses the same frequency channel as the uplink. </a:t>
            </a: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RX1 Data Rate is programmable, can equal or lower than the uplink data rate. By default the first receive window data rate is identical to the data rate of the last uplink. </a:t>
            </a:r>
          </a:p>
          <a:p>
            <a:pPr>
              <a:spcBef>
                <a:spcPct val="0"/>
              </a:spcBef>
              <a:buFontTx/>
              <a:buNone/>
            </a:pPr>
            <a:endParaRPr lang="en-US" altLang="fr-FR" sz="1800">
              <a:latin typeface="Arial" panose="020B0604020202020204" pitchFamily="34" charset="0"/>
            </a:endParaRPr>
          </a:p>
          <a:p>
            <a:pPr>
              <a:spcBef>
                <a:spcPct val="0"/>
              </a:spcBef>
              <a:buFontTx/>
              <a:buNone/>
            </a:pPr>
            <a:r>
              <a:rPr lang="fr-FR" altLang="fr-FR" sz="2400" b="1">
                <a:latin typeface="Arial" panose="020B0604020202020204" pitchFamily="34" charset="0"/>
              </a:rPr>
              <a:t>Second receive window «RX2» : </a:t>
            </a:r>
            <a:endParaRPr lang="fr-FR" altLang="fr-FR" sz="2400">
              <a:latin typeface="Arial" panose="020B0604020202020204" pitchFamily="34" charset="0"/>
            </a:endParaRP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RxDelay2 is a fixed configurable delay in seconds. Must be RxDelay1 + 1 second. Default is 2 seconds. </a:t>
            </a: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RX2 frequency is a fixed configurable frequency. </a:t>
            </a: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RX2 Data Rate is a fixed configurable data rate. </a:t>
            </a:r>
          </a:p>
          <a:p>
            <a:pPr>
              <a:spcBef>
                <a:spcPct val="0"/>
              </a:spcBef>
              <a:buFontTx/>
              <a:buNone/>
            </a:pPr>
            <a:endParaRPr lang="en-US" altLang="fr-FR" sz="1800">
              <a:latin typeface="Arial" panose="020B0604020202020204" pitchFamily="34" charset="0"/>
            </a:endParaRPr>
          </a:p>
        </p:txBody>
      </p:sp>
      <p:sp>
        <p:nvSpPr>
          <p:cNvPr id="10" name="Rectangle 9">
            <a:extLst>
              <a:ext uri="{FF2B5EF4-FFF2-40B4-BE49-F238E27FC236}">
                <a16:creationId xmlns:a16="http://schemas.microsoft.com/office/drawing/2014/main" id="{9DDDDDAE-7FAA-4004-AF93-E17C0CC8E72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34822" name="Titre 1">
            <a:extLst>
              <a:ext uri="{FF2B5EF4-FFF2-40B4-BE49-F238E27FC236}">
                <a16:creationId xmlns:a16="http://schemas.microsoft.com/office/drawing/2014/main" id="{AA0B8A15-FEA1-44FC-AA23-B703B13D1262}"/>
              </a:ext>
            </a:extLst>
          </p:cNvPr>
          <p:cNvSpPr txBox="1">
            <a:spLocks/>
          </p:cNvSpPr>
          <p:nvPr/>
        </p:nvSpPr>
        <p:spPr bwMode="auto">
          <a:xfrm>
            <a:off x="457200" y="17463"/>
            <a:ext cx="8229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 Class 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u numéro de diapositive 4">
            <a:extLst>
              <a:ext uri="{FF2B5EF4-FFF2-40B4-BE49-F238E27FC236}">
                <a16:creationId xmlns:a16="http://schemas.microsoft.com/office/drawing/2014/main" id="{E02B02E2-7A4B-4771-8842-D4309AEF32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1007ED-29F3-46E1-AAB7-9EAC0D07C21C}" type="slidenum">
              <a:rPr lang="fr-BE" altLang="fr-FR" sz="1200" smtClean="0">
                <a:solidFill>
                  <a:srgbClr val="898989"/>
                </a:solidFill>
              </a:rPr>
              <a:pPr>
                <a:spcBef>
                  <a:spcPct val="0"/>
                </a:spcBef>
                <a:buFontTx/>
                <a:buNone/>
              </a:pPr>
              <a:t>19</a:t>
            </a:fld>
            <a:endParaRPr lang="fr-BE" altLang="fr-FR" sz="1200">
              <a:solidFill>
                <a:srgbClr val="898989"/>
              </a:solidFill>
            </a:endParaRPr>
          </a:p>
        </p:txBody>
      </p:sp>
      <p:pic>
        <p:nvPicPr>
          <p:cNvPr id="36867" name="Image 1">
            <a:extLst>
              <a:ext uri="{FF2B5EF4-FFF2-40B4-BE49-F238E27FC236}">
                <a16:creationId xmlns:a16="http://schemas.microsoft.com/office/drawing/2014/main" id="{5591D049-EB03-4BB5-AE39-88EF53102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417638"/>
            <a:ext cx="5722937"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a:extLst>
              <a:ext uri="{FF2B5EF4-FFF2-40B4-BE49-F238E27FC236}">
                <a16:creationId xmlns:a16="http://schemas.microsoft.com/office/drawing/2014/main" id="{103201E7-D789-4895-94F8-C61616108EAE}"/>
              </a:ext>
            </a:extLst>
          </p:cNvPr>
          <p:cNvSpPr>
            <a:spLocks noChangeArrowheads="1"/>
          </p:cNvSpPr>
          <p:nvPr/>
        </p:nvSpPr>
        <p:spPr bwMode="auto">
          <a:xfrm>
            <a:off x="107950" y="2689225"/>
            <a:ext cx="903605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fr-FR" altLang="fr-FR" sz="1800" b="1">
                <a:latin typeface="Arial" panose="020B0604020202020204" pitchFamily="34" charset="0"/>
              </a:rPr>
              <a:t>Receive window duration : </a:t>
            </a:r>
          </a:p>
          <a:p>
            <a:pPr>
              <a:spcBef>
                <a:spcPct val="0"/>
              </a:spcBef>
              <a:buFontTx/>
              <a:buNone/>
            </a:pPr>
            <a:r>
              <a:rPr lang="fr-FR" altLang="fr-FR" sz="1800">
                <a:latin typeface="Arial" panose="020B0604020202020204" pitchFamily="34" charset="0"/>
              </a:rPr>
              <a:t>The length of a receive wondow must be at least the time required by the end-device’s radio transciever to effectively detect a downlink preamble</a:t>
            </a:r>
          </a:p>
          <a:p>
            <a:pPr>
              <a:spcBef>
                <a:spcPct val="0"/>
              </a:spcBef>
              <a:buFontTx/>
              <a:buNone/>
            </a:pPr>
            <a:endParaRPr lang="fr-FR" altLang="fr-FR" sz="1800">
              <a:latin typeface="Arial" panose="020B0604020202020204" pitchFamily="34" charset="0"/>
            </a:endParaRPr>
          </a:p>
          <a:p>
            <a:pPr>
              <a:spcBef>
                <a:spcPct val="0"/>
              </a:spcBef>
              <a:buFontTx/>
              <a:buNone/>
            </a:pPr>
            <a:r>
              <a:rPr lang="en-US" altLang="fr-FR" sz="1800" b="1">
                <a:latin typeface="Arial" panose="020B0604020202020204" pitchFamily="34" charset="0"/>
              </a:rPr>
              <a:t>Receiver activity during the receive windows : </a:t>
            </a:r>
            <a:endParaRPr lang="en-US" altLang="fr-FR" sz="1800">
              <a:latin typeface="Arial" panose="020B0604020202020204" pitchFamily="34" charset="0"/>
            </a:endParaRPr>
          </a:p>
          <a:p>
            <a:pPr>
              <a:spcBef>
                <a:spcPct val="0"/>
              </a:spcBef>
              <a:buFontTx/>
              <a:buNone/>
            </a:pPr>
            <a:r>
              <a:rPr lang="fr-FR" altLang="fr-FR" sz="1800">
                <a:latin typeface="Arial" panose="020B0604020202020204" pitchFamily="34" charset="0"/>
              </a:rPr>
              <a:t>If a preamble is detected during one the receive windows, the radio receiver stays active until the dowlink frame is demodulated.</a:t>
            </a:r>
          </a:p>
          <a:p>
            <a:pPr>
              <a:spcBef>
                <a:spcPct val="0"/>
              </a:spcBef>
              <a:buFontTx/>
              <a:buNone/>
            </a:pPr>
            <a:endParaRPr lang="en-US" altLang="fr-FR" sz="1800">
              <a:latin typeface="Arial" panose="020B0604020202020204" pitchFamily="34" charset="0"/>
            </a:endParaRPr>
          </a:p>
          <a:p>
            <a:pPr>
              <a:spcBef>
                <a:spcPct val="0"/>
              </a:spcBef>
              <a:buFontTx/>
              <a:buNone/>
            </a:pPr>
            <a:r>
              <a:rPr lang="en-US" altLang="fr-FR" sz="1800" b="1">
                <a:latin typeface="Arial" panose="020B0604020202020204" pitchFamily="34" charset="0"/>
              </a:rPr>
              <a:t>Is Second receive window «RX2» mandatory ? </a:t>
            </a:r>
            <a:endParaRPr lang="en-US" altLang="fr-FR" sz="1800">
              <a:latin typeface="Arial" panose="020B0604020202020204" pitchFamily="34" charset="0"/>
            </a:endParaRPr>
          </a:p>
          <a:p>
            <a:pPr>
              <a:spcBef>
                <a:spcPct val="0"/>
              </a:spcBef>
              <a:buFontTx/>
              <a:buNone/>
            </a:pPr>
            <a:r>
              <a:rPr lang="en-US" altLang="fr-FR" sz="1800">
                <a:latin typeface="Arial" panose="020B0604020202020204" pitchFamily="34" charset="0"/>
              </a:rPr>
              <a:t>If the end-device did not receive the downlink frame during the first receive window “RX1”, it must open a second receive window “RX2”. </a:t>
            </a:r>
          </a:p>
          <a:p>
            <a:pPr>
              <a:spcBef>
                <a:spcPct val="0"/>
              </a:spcBef>
              <a:buFontTx/>
              <a:buNone/>
            </a:pPr>
            <a:r>
              <a:rPr lang="en-US" altLang="fr-FR" sz="1800">
                <a:latin typeface="Arial" panose="020B0604020202020204" pitchFamily="34" charset="0"/>
              </a:rPr>
              <a:t>The end-device does not open the second receive window if a frame intended for this end-device has correctly checked the address and MIC (message integrity code) during the first receive window </a:t>
            </a:r>
          </a:p>
        </p:txBody>
      </p:sp>
      <p:sp>
        <p:nvSpPr>
          <p:cNvPr id="8" name="Rectangle 7">
            <a:extLst>
              <a:ext uri="{FF2B5EF4-FFF2-40B4-BE49-F238E27FC236}">
                <a16:creationId xmlns:a16="http://schemas.microsoft.com/office/drawing/2014/main" id="{9C0A55DC-FEDA-4463-89C6-B3DE1064216D}"/>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36870" name="Titre 1">
            <a:extLst>
              <a:ext uri="{FF2B5EF4-FFF2-40B4-BE49-F238E27FC236}">
                <a16:creationId xmlns:a16="http://schemas.microsoft.com/office/drawing/2014/main" id="{9175D14E-892D-4D8E-9BAB-1BAFFFB04131}"/>
              </a:ext>
            </a:extLst>
          </p:cNvPr>
          <p:cNvSpPr txBox="1">
            <a:spLocks/>
          </p:cNvSpPr>
          <p:nvPr/>
        </p:nvSpPr>
        <p:spPr bwMode="auto">
          <a:xfrm>
            <a:off x="457200" y="17463"/>
            <a:ext cx="8229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 Class 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B342CF-2E7D-4B41-A938-73D66A7B501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7" name="Titre 1">
            <a:extLst>
              <a:ext uri="{FF2B5EF4-FFF2-40B4-BE49-F238E27FC236}">
                <a16:creationId xmlns:a16="http://schemas.microsoft.com/office/drawing/2014/main" id="{9C9C1070-213A-429B-8797-0D16BDE80785}"/>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Outline</a:t>
            </a:r>
          </a:p>
        </p:txBody>
      </p:sp>
      <p:sp>
        <p:nvSpPr>
          <p:cNvPr id="6148" name="Espace réservé du contenu 2">
            <a:extLst>
              <a:ext uri="{FF2B5EF4-FFF2-40B4-BE49-F238E27FC236}">
                <a16:creationId xmlns:a16="http://schemas.microsoft.com/office/drawing/2014/main" id="{EF4B339B-CA3F-4F38-9079-6E2E08E9DFA1}"/>
              </a:ext>
            </a:extLst>
          </p:cNvPr>
          <p:cNvSpPr>
            <a:spLocks noGrp="1"/>
          </p:cNvSpPr>
          <p:nvPr>
            <p:ph idx="1"/>
          </p:nvPr>
        </p:nvSpPr>
        <p:spPr/>
        <p:txBody>
          <a:bodyPr/>
          <a:lstStyle/>
          <a:p>
            <a:pPr eaLnBrk="1" hangingPunct="1">
              <a:buNone/>
            </a:pPr>
            <a:r>
              <a:rPr lang="fr-FR" altLang="fr-FR" dirty="0">
                <a:solidFill>
                  <a:srgbClr val="FF0000"/>
                </a:solidFill>
              </a:rPr>
              <a:t>I.  </a:t>
            </a:r>
            <a:r>
              <a:rPr lang="fr-FR" altLang="fr-FR" dirty="0" err="1">
                <a:solidFill>
                  <a:srgbClr val="FF0000"/>
                </a:solidFill>
              </a:rPr>
              <a:t>What</a:t>
            </a:r>
            <a:r>
              <a:rPr lang="fr-FR" altLang="fr-FR" dirty="0">
                <a:solidFill>
                  <a:srgbClr val="FF0000"/>
                </a:solidFill>
              </a:rPr>
              <a:t> </a:t>
            </a:r>
            <a:r>
              <a:rPr lang="fr-FR" altLang="fr-FR" dirty="0" err="1">
                <a:solidFill>
                  <a:srgbClr val="FF0000"/>
                </a:solidFill>
              </a:rPr>
              <a:t>is</a:t>
            </a:r>
            <a:r>
              <a:rPr lang="fr-FR" altLang="fr-FR" dirty="0">
                <a:solidFill>
                  <a:srgbClr val="FF0000"/>
                </a:solidFill>
              </a:rPr>
              <a:t> </a:t>
            </a:r>
            <a:r>
              <a:rPr lang="fr-FR" altLang="fr-FR" dirty="0" err="1">
                <a:solidFill>
                  <a:srgbClr val="FF0000"/>
                </a:solidFill>
              </a:rPr>
              <a:t>LoRaWAN</a:t>
            </a:r>
            <a:r>
              <a:rPr lang="fr-FR" altLang="fr-FR" dirty="0">
                <a:solidFill>
                  <a:srgbClr val="FF0000"/>
                </a:solidFill>
              </a:rPr>
              <a:t> ?</a:t>
            </a:r>
          </a:p>
          <a:p>
            <a:pPr eaLnBrk="1" hangingPunct="1">
              <a:buNone/>
            </a:pPr>
            <a:r>
              <a:rPr lang="fr-FR" altLang="fr-FR" dirty="0"/>
              <a:t>II. Class in </a:t>
            </a:r>
            <a:r>
              <a:rPr lang="fr-FR" altLang="fr-FR" dirty="0" err="1"/>
              <a:t>LoRaWAN</a:t>
            </a:r>
            <a:endParaRPr lang="fr-FR" altLang="fr-FR" dirty="0"/>
          </a:p>
          <a:p>
            <a:pPr eaLnBrk="1" hangingPunct="1">
              <a:buNone/>
            </a:pPr>
            <a:r>
              <a:rPr lang="fr-FR" altLang="fr-FR" dirty="0"/>
              <a:t>III. Security</a:t>
            </a:r>
          </a:p>
          <a:p>
            <a:pPr eaLnBrk="1" hangingPunct="1">
              <a:buNone/>
            </a:pPr>
            <a:r>
              <a:rPr lang="fr-FR" altLang="fr-FR" dirty="0"/>
              <a:t>IV. Activation process</a:t>
            </a:r>
          </a:p>
          <a:p>
            <a:pPr eaLnBrk="1" hangingPunct="1">
              <a:buNone/>
            </a:pPr>
            <a:r>
              <a:rPr lang="fr-FR" altLang="fr-FR" dirty="0"/>
              <a:t>V.  The </a:t>
            </a:r>
            <a:r>
              <a:rPr lang="fr-FR" altLang="fr-FR" dirty="0" err="1"/>
              <a:t>Things</a:t>
            </a:r>
            <a:r>
              <a:rPr lang="fr-FR" altLang="fr-FR" dirty="0"/>
              <a:t> Network</a:t>
            </a:r>
          </a:p>
          <a:p>
            <a:pPr eaLnBrk="1" hangingPunct="1">
              <a:buFont typeface="Arial" panose="020B0604020202020204" pitchFamily="34" charset="0"/>
              <a:buNone/>
            </a:pPr>
            <a:endParaRPr lang="fr-FR" altLang="fr-FR" dirty="0"/>
          </a:p>
        </p:txBody>
      </p:sp>
      <p:sp>
        <p:nvSpPr>
          <p:cNvPr id="6149" name="Espace réservé du numéro de diapositive 3">
            <a:extLst>
              <a:ext uri="{FF2B5EF4-FFF2-40B4-BE49-F238E27FC236}">
                <a16:creationId xmlns:a16="http://schemas.microsoft.com/office/drawing/2014/main" id="{138E3397-A123-4AE8-A854-DC87F69985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6CDC19-9825-478D-B4C1-30E784C94EAA}" type="slidenum">
              <a:rPr lang="fr-BE" altLang="fr-FR" sz="1200" smtClean="0">
                <a:solidFill>
                  <a:srgbClr val="898989"/>
                </a:solidFill>
              </a:rPr>
              <a:pPr>
                <a:spcBef>
                  <a:spcPct val="0"/>
                </a:spcBef>
                <a:buFontTx/>
                <a:buNone/>
              </a:pPr>
              <a:t>2</a:t>
            </a:fld>
            <a:endParaRPr lang="fr-BE" altLang="fr-FR" sz="1200">
              <a:solidFill>
                <a:srgbClr val="898989"/>
              </a:solidFill>
            </a:endParaRPr>
          </a:p>
        </p:txBody>
      </p:sp>
      <p:sp>
        <p:nvSpPr>
          <p:cNvPr id="2" name="Espace réservé du pied de page 1">
            <a:extLst>
              <a:ext uri="{FF2B5EF4-FFF2-40B4-BE49-F238E27FC236}">
                <a16:creationId xmlns:a16="http://schemas.microsoft.com/office/drawing/2014/main" id="{514139D6-0995-40CE-84AD-FC1E594AE12B}"/>
              </a:ext>
            </a:extLst>
          </p:cNvPr>
          <p:cNvSpPr>
            <a:spLocks noGrp="1"/>
          </p:cNvSpPr>
          <p:nvPr>
            <p:ph type="ftr" sz="quarter" idx="11"/>
          </p:nvPr>
        </p:nvSpPr>
        <p:spPr/>
        <p:txBody>
          <a:bodyPr/>
          <a:lstStyle/>
          <a:p>
            <a:pPr>
              <a:defRPr/>
            </a:pPr>
            <a:r>
              <a:rPr lang="fr-BE"/>
              <a:t>F. Ferrero – LP-WAN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u numéro de diapositive 4">
            <a:extLst>
              <a:ext uri="{FF2B5EF4-FFF2-40B4-BE49-F238E27FC236}">
                <a16:creationId xmlns:a16="http://schemas.microsoft.com/office/drawing/2014/main" id="{43966F53-B3C1-4A0D-B622-8DB5728749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D756B61-E045-4276-9351-6B5A642A6120}" type="slidenum">
              <a:rPr lang="fr-BE" altLang="fr-FR" sz="1200" smtClean="0">
                <a:solidFill>
                  <a:srgbClr val="898989"/>
                </a:solidFill>
              </a:rPr>
              <a:pPr>
                <a:spcBef>
                  <a:spcPct val="0"/>
                </a:spcBef>
                <a:buFontTx/>
                <a:buNone/>
              </a:pPr>
              <a:t>20</a:t>
            </a:fld>
            <a:endParaRPr lang="fr-BE" altLang="fr-FR" sz="1200">
              <a:solidFill>
                <a:srgbClr val="898989"/>
              </a:solidFill>
            </a:endParaRPr>
          </a:p>
        </p:txBody>
      </p:sp>
      <p:sp>
        <p:nvSpPr>
          <p:cNvPr id="5" name="Rectangle 4">
            <a:extLst>
              <a:ext uri="{FF2B5EF4-FFF2-40B4-BE49-F238E27FC236}">
                <a16:creationId xmlns:a16="http://schemas.microsoft.com/office/drawing/2014/main" id="{48BC795D-8619-4BF6-9EA8-7575178BF18F}"/>
              </a:ext>
            </a:extLst>
          </p:cNvPr>
          <p:cNvSpPr/>
          <p:nvPr/>
        </p:nvSpPr>
        <p:spPr>
          <a:xfrm>
            <a:off x="457200" y="3141663"/>
            <a:ext cx="9036050" cy="2584450"/>
          </a:xfrm>
          <a:prstGeom prst="rect">
            <a:avLst/>
          </a:prstGeom>
        </p:spPr>
        <p:txBody>
          <a:bodyPr>
            <a:spAutoFit/>
          </a:bodyPr>
          <a:lstStyle/>
          <a:p>
            <a:pPr>
              <a:defRPr/>
            </a:pPr>
            <a:endParaRPr lang="fr-FR" dirty="0"/>
          </a:p>
          <a:p>
            <a:pPr>
              <a:defRPr/>
            </a:pPr>
            <a:endParaRPr lang="fr-FR" dirty="0"/>
          </a:p>
          <a:p>
            <a:pPr>
              <a:defRPr/>
            </a:pPr>
            <a:r>
              <a:rPr lang="fr-FR" b="1" dirty="0"/>
              <a:t>Assumptions: Pout = +14 dBm, </a:t>
            </a:r>
            <a:r>
              <a:rPr lang="fr-FR" b="1" dirty="0" err="1"/>
              <a:t>Average</a:t>
            </a:r>
            <a:r>
              <a:rPr lang="fr-FR" b="1" dirty="0"/>
              <a:t> </a:t>
            </a:r>
            <a:r>
              <a:rPr lang="fr-FR" b="1" dirty="0" err="1"/>
              <a:t>Current</a:t>
            </a:r>
            <a:r>
              <a:rPr lang="fr-FR" b="1" dirty="0"/>
              <a:t> </a:t>
            </a:r>
            <a:endParaRPr lang="fr-FR" dirty="0"/>
          </a:p>
          <a:p>
            <a:pPr marL="285750" indent="-285750">
              <a:buClr>
                <a:srgbClr val="0070C0"/>
              </a:buClr>
              <a:buFont typeface="Wingdings" panose="05000000000000000000" pitchFamily="2" charset="2"/>
              <a:buChar char="§"/>
              <a:defRPr/>
            </a:pPr>
            <a:r>
              <a:rPr lang="fr-FR" dirty="0"/>
              <a:t>10 </a:t>
            </a:r>
            <a:r>
              <a:rPr lang="fr-FR" dirty="0" err="1"/>
              <a:t>packets</a:t>
            </a:r>
            <a:r>
              <a:rPr lang="fr-FR" dirty="0"/>
              <a:t> / </a:t>
            </a:r>
            <a:r>
              <a:rPr lang="fr-FR" dirty="0" err="1"/>
              <a:t>day</a:t>
            </a:r>
            <a:r>
              <a:rPr lang="fr-FR" dirty="0"/>
              <a:t> </a:t>
            </a:r>
          </a:p>
          <a:p>
            <a:pPr marL="285750" indent="-285750">
              <a:buClr>
                <a:srgbClr val="0070C0"/>
              </a:buClr>
              <a:buFont typeface="Wingdings" panose="05000000000000000000" pitchFamily="2" charset="2"/>
              <a:buChar char="§"/>
              <a:defRPr/>
            </a:pPr>
            <a:r>
              <a:rPr lang="en-US" dirty="0"/>
              <a:t>Sleep current ~1uA (includes the MCU) </a:t>
            </a:r>
          </a:p>
          <a:p>
            <a:pPr marL="285750" indent="-285750">
              <a:buClr>
                <a:srgbClr val="0070C0"/>
              </a:buClr>
              <a:buFont typeface="Wingdings" panose="05000000000000000000" pitchFamily="2" charset="2"/>
              <a:buChar char="§"/>
              <a:defRPr/>
            </a:pPr>
            <a:r>
              <a:rPr lang="en-US" dirty="0"/>
              <a:t>MCU is mostly Off during </a:t>
            </a:r>
            <a:r>
              <a:rPr lang="en-US" dirty="0" err="1"/>
              <a:t>Tx</a:t>
            </a:r>
            <a:r>
              <a:rPr lang="en-US" dirty="0"/>
              <a:t> </a:t>
            </a:r>
          </a:p>
          <a:p>
            <a:pPr marL="285750" indent="-285750">
              <a:buClr>
                <a:srgbClr val="0070C0"/>
              </a:buClr>
              <a:buFont typeface="Wingdings" panose="05000000000000000000" pitchFamily="2" charset="2"/>
              <a:buChar char="§"/>
              <a:defRPr/>
            </a:pPr>
            <a:r>
              <a:rPr lang="fr-FR" dirty="0"/>
              <a:t>No ACK </a:t>
            </a:r>
            <a:r>
              <a:rPr lang="fr-FR" dirty="0" err="1"/>
              <a:t>received</a:t>
            </a:r>
            <a:r>
              <a:rPr lang="fr-FR" dirty="0"/>
              <a:t> </a:t>
            </a:r>
          </a:p>
          <a:p>
            <a:pPr marL="285750" indent="-285750">
              <a:buClr>
                <a:srgbClr val="0070C0"/>
              </a:buClr>
              <a:buFont typeface="Wingdings" panose="05000000000000000000" pitchFamily="2" charset="2"/>
              <a:buChar char="§"/>
              <a:defRPr/>
            </a:pPr>
            <a:r>
              <a:rPr lang="en-US" dirty="0"/>
              <a:t>The energy usage of the 2 unused Rx windows is low (&lt;10%) </a:t>
            </a:r>
          </a:p>
          <a:p>
            <a:pPr marL="285750" indent="-285750">
              <a:buClr>
                <a:srgbClr val="0070C0"/>
              </a:buClr>
              <a:buFont typeface="Wingdings" panose="05000000000000000000" pitchFamily="2" charset="2"/>
              <a:buChar char="§"/>
              <a:defRPr/>
            </a:pPr>
            <a:r>
              <a:rPr lang="fr-FR" dirty="0"/>
              <a:t>Pout = +14 dBm, IDDTX = 32 mA </a:t>
            </a:r>
          </a:p>
        </p:txBody>
      </p:sp>
      <p:pic>
        <p:nvPicPr>
          <p:cNvPr id="38916" name="Image 2">
            <a:extLst>
              <a:ext uri="{FF2B5EF4-FFF2-40B4-BE49-F238E27FC236}">
                <a16:creationId xmlns:a16="http://schemas.microsoft.com/office/drawing/2014/main" id="{FDBC385C-7147-496B-A04E-A9B57DFE5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73225"/>
            <a:ext cx="571182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6C6368B-0BA0-43A1-B780-E353B0BB84FA}"/>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38918" name="Titre 1">
            <a:extLst>
              <a:ext uri="{FF2B5EF4-FFF2-40B4-BE49-F238E27FC236}">
                <a16:creationId xmlns:a16="http://schemas.microsoft.com/office/drawing/2014/main" id="{6E5E37E4-E6BD-4445-8A36-028905A31D1D}"/>
              </a:ext>
            </a:extLst>
          </p:cNvPr>
          <p:cNvSpPr txBox="1">
            <a:spLocks/>
          </p:cNvSpPr>
          <p:nvPr/>
        </p:nvSpPr>
        <p:spPr bwMode="auto">
          <a:xfrm>
            <a:off x="457200" y="17463"/>
            <a:ext cx="8229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 Class 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58B03D-6C83-4F20-9EB4-C649FD13899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40963" name="Titre 1">
            <a:extLst>
              <a:ext uri="{FF2B5EF4-FFF2-40B4-BE49-F238E27FC236}">
                <a16:creationId xmlns:a16="http://schemas.microsoft.com/office/drawing/2014/main" id="{2ADA9EB6-48B2-4510-9349-58FD3477FB39}"/>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LoRaWan – Class B</a:t>
            </a:r>
          </a:p>
        </p:txBody>
      </p:sp>
      <p:sp>
        <p:nvSpPr>
          <p:cNvPr id="40964" name="Espace réservé du numéro de diapositive 4">
            <a:extLst>
              <a:ext uri="{FF2B5EF4-FFF2-40B4-BE49-F238E27FC236}">
                <a16:creationId xmlns:a16="http://schemas.microsoft.com/office/drawing/2014/main" id="{5DD6876E-0202-4240-8CBB-038E14504DC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14B473-2E4C-416C-99A1-D6FC5A4C0FC8}" type="slidenum">
              <a:rPr lang="fr-BE" altLang="fr-FR" sz="1200" smtClean="0">
                <a:solidFill>
                  <a:srgbClr val="898989"/>
                </a:solidFill>
              </a:rPr>
              <a:pPr>
                <a:spcBef>
                  <a:spcPct val="0"/>
                </a:spcBef>
                <a:buFontTx/>
                <a:buNone/>
              </a:pPr>
              <a:t>21</a:t>
            </a:fld>
            <a:endParaRPr lang="fr-BE" altLang="fr-FR" sz="1200">
              <a:solidFill>
                <a:srgbClr val="898989"/>
              </a:solidFill>
            </a:endParaRPr>
          </a:p>
        </p:txBody>
      </p:sp>
      <p:sp>
        <p:nvSpPr>
          <p:cNvPr id="2" name="Rectangle 1">
            <a:extLst>
              <a:ext uri="{FF2B5EF4-FFF2-40B4-BE49-F238E27FC236}">
                <a16:creationId xmlns:a16="http://schemas.microsoft.com/office/drawing/2014/main" id="{85E7E0AC-62BA-4CAE-B8C0-5535C1A50707}"/>
              </a:ext>
            </a:extLst>
          </p:cNvPr>
          <p:cNvSpPr/>
          <p:nvPr/>
        </p:nvSpPr>
        <p:spPr>
          <a:xfrm>
            <a:off x="601663" y="1504950"/>
            <a:ext cx="7777162" cy="3940175"/>
          </a:xfrm>
          <a:prstGeom prst="rect">
            <a:avLst/>
          </a:prstGeom>
        </p:spPr>
        <p:txBody>
          <a:bodyPr>
            <a:spAutoFit/>
          </a:bodyPr>
          <a:lstStyle/>
          <a:p>
            <a:pPr>
              <a:defRPr/>
            </a:pPr>
            <a:endParaRPr lang="fr-FR" sz="1100" dirty="0">
              <a:solidFill>
                <a:srgbClr val="000000"/>
              </a:solidFill>
            </a:endParaRPr>
          </a:p>
          <a:p>
            <a:pPr>
              <a:defRPr/>
            </a:pPr>
            <a:endParaRPr lang="fr-FR" sz="1100" dirty="0"/>
          </a:p>
          <a:p>
            <a:pPr>
              <a:defRPr/>
            </a:pPr>
            <a:endParaRPr lang="fr-FR" dirty="0"/>
          </a:p>
          <a:p>
            <a:pPr>
              <a:defRPr/>
            </a:pPr>
            <a:endParaRPr lang="fr-FR" dirty="0"/>
          </a:p>
          <a:p>
            <a:pPr>
              <a:defRPr/>
            </a:pPr>
            <a:r>
              <a:rPr lang="en-US" sz="2400" dirty="0"/>
              <a:t>Bidirectional communication with scheduled receive slots </a:t>
            </a:r>
          </a:p>
          <a:p>
            <a:pPr marL="285750" indent="-285750">
              <a:buClr>
                <a:srgbClr val="0070C0"/>
              </a:buClr>
              <a:buFont typeface="Wingdings" panose="05000000000000000000" pitchFamily="2" charset="2"/>
              <a:buChar char="§"/>
              <a:defRPr/>
            </a:pPr>
            <a:r>
              <a:rPr lang="fr-FR" sz="2400" dirty="0"/>
              <a:t>Unicast and Multicast messages </a:t>
            </a:r>
          </a:p>
          <a:p>
            <a:pPr marL="285750" indent="-285750">
              <a:buClr>
                <a:srgbClr val="0070C0"/>
              </a:buClr>
              <a:buFont typeface="Wingdings" panose="05000000000000000000" pitchFamily="2" charset="2"/>
              <a:buChar char="§"/>
              <a:defRPr/>
            </a:pPr>
            <a:r>
              <a:rPr lang="fr-FR" sz="2400" dirty="0" err="1"/>
              <a:t>Periodic</a:t>
            </a:r>
            <a:r>
              <a:rPr lang="fr-FR" sz="2400" dirty="0"/>
              <a:t> beacon </a:t>
            </a:r>
            <a:r>
              <a:rPr lang="fr-FR" sz="2400" dirty="0" err="1"/>
              <a:t>from</a:t>
            </a:r>
            <a:r>
              <a:rPr lang="fr-FR" sz="2400" dirty="0"/>
              <a:t> </a:t>
            </a:r>
            <a:r>
              <a:rPr lang="fr-FR" sz="2400" dirty="0" err="1"/>
              <a:t>gateway</a:t>
            </a:r>
            <a:r>
              <a:rPr lang="fr-FR" sz="2400" dirty="0"/>
              <a:t> </a:t>
            </a:r>
          </a:p>
          <a:p>
            <a:pPr marL="285750" indent="-285750">
              <a:buClr>
                <a:srgbClr val="0070C0"/>
              </a:buClr>
              <a:buFont typeface="Wingdings" panose="05000000000000000000" pitchFamily="2" charset="2"/>
              <a:buChar char="§"/>
              <a:defRPr/>
            </a:pPr>
            <a:r>
              <a:rPr lang="fr-FR" sz="2400" dirty="0"/>
              <a:t>Extra </a:t>
            </a:r>
            <a:r>
              <a:rPr lang="fr-FR" sz="2400" dirty="0" err="1"/>
              <a:t>receive</a:t>
            </a:r>
            <a:r>
              <a:rPr lang="fr-FR" sz="2400" dirty="0"/>
              <a:t> </a:t>
            </a:r>
            <a:r>
              <a:rPr lang="fr-FR" sz="2400" dirty="0" err="1"/>
              <a:t>windows</a:t>
            </a:r>
            <a:r>
              <a:rPr lang="fr-FR" sz="2400" dirty="0"/>
              <a:t> </a:t>
            </a:r>
          </a:p>
          <a:p>
            <a:pPr marL="285750" indent="-285750">
              <a:buClr>
                <a:srgbClr val="0070C0"/>
              </a:buClr>
              <a:buFont typeface="Wingdings" panose="05000000000000000000" pitchFamily="2" charset="2"/>
              <a:buChar char="§"/>
              <a:defRPr/>
            </a:pPr>
            <a:r>
              <a:rPr lang="en-US" sz="2400" dirty="0"/>
              <a:t>Server can initiate transmission at fixed intervals </a:t>
            </a:r>
          </a:p>
          <a:p>
            <a:pPr marL="285750" indent="-285750">
              <a:buClr>
                <a:srgbClr val="0070C0"/>
              </a:buClr>
              <a:buFont typeface="Wingdings" panose="05000000000000000000" pitchFamily="2" charset="2"/>
              <a:buChar char="§"/>
              <a:defRPr/>
            </a:pPr>
            <a:r>
              <a:rPr lang="fr-FR" sz="2400" dirty="0"/>
              <a:t>Pros : </a:t>
            </a:r>
            <a:r>
              <a:rPr lang="fr-FR" sz="2400" dirty="0" err="1"/>
              <a:t>deterministic</a:t>
            </a:r>
            <a:r>
              <a:rPr lang="fr-FR" sz="2400" dirty="0"/>
              <a:t> </a:t>
            </a:r>
            <a:r>
              <a:rPr lang="fr-FR" sz="2400" dirty="0" err="1"/>
              <a:t>downlink</a:t>
            </a:r>
            <a:r>
              <a:rPr lang="fr-FR" sz="2400" dirty="0"/>
              <a:t> </a:t>
            </a:r>
            <a:r>
              <a:rPr lang="fr-FR" sz="2400" dirty="0" err="1"/>
              <a:t>latency</a:t>
            </a:r>
            <a:r>
              <a:rPr lang="fr-FR" sz="2400" dirty="0"/>
              <a:t> </a:t>
            </a:r>
          </a:p>
          <a:p>
            <a:pPr marL="285750" indent="-285750">
              <a:buClr>
                <a:srgbClr val="0070C0"/>
              </a:buClr>
              <a:buFont typeface="Wingdings" panose="05000000000000000000" pitchFamily="2" charset="2"/>
              <a:buChar char="§"/>
              <a:defRPr/>
            </a:pPr>
            <a:r>
              <a:rPr lang="fr-FR" sz="2400" dirty="0"/>
              <a:t>Cons : </a:t>
            </a:r>
            <a:r>
              <a:rPr lang="fr-FR" sz="2400" dirty="0" err="1"/>
              <a:t>higher</a:t>
            </a:r>
            <a:r>
              <a:rPr lang="fr-FR" sz="2400" dirty="0"/>
              <a:t> power </a:t>
            </a:r>
            <a:r>
              <a:rPr lang="fr-FR" sz="2400" dirty="0" err="1"/>
              <a:t>consumption</a:t>
            </a:r>
            <a:r>
              <a:rPr lang="fr-FR" sz="2400" dirty="0"/>
              <a:t> </a:t>
            </a:r>
          </a:p>
        </p:txBody>
      </p:sp>
      <p:sp>
        <p:nvSpPr>
          <p:cNvPr id="40966" name="Rectangle 2">
            <a:extLst>
              <a:ext uri="{FF2B5EF4-FFF2-40B4-BE49-F238E27FC236}">
                <a16:creationId xmlns:a16="http://schemas.microsoft.com/office/drawing/2014/main" id="{41F29907-099B-4C28-B296-0AC35F518C03}"/>
              </a:ext>
            </a:extLst>
          </p:cNvPr>
          <p:cNvSpPr>
            <a:spLocks noChangeArrowheads="1"/>
          </p:cNvSpPr>
          <p:nvPr/>
        </p:nvSpPr>
        <p:spPr bwMode="auto">
          <a:xfrm>
            <a:off x="611188" y="1504950"/>
            <a:ext cx="5053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fr-FR" altLang="fr-FR" sz="2400" b="1">
                <a:latin typeface="Arial" panose="020B0604020202020204" pitchFamily="34" charset="0"/>
              </a:rPr>
              <a:t>Low downlink latency end-device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Image 2">
            <a:extLst>
              <a:ext uri="{FF2B5EF4-FFF2-40B4-BE49-F238E27FC236}">
                <a16:creationId xmlns:a16="http://schemas.microsoft.com/office/drawing/2014/main" id="{878071AD-23DE-4506-897B-5F787A8AC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663825"/>
            <a:ext cx="87614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Espace réservé du numéro de diapositive 4">
            <a:extLst>
              <a:ext uri="{FF2B5EF4-FFF2-40B4-BE49-F238E27FC236}">
                <a16:creationId xmlns:a16="http://schemas.microsoft.com/office/drawing/2014/main" id="{BD8E1A5A-958D-4051-B8C6-CAB9ADC3204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EC5B4D-8421-4322-9AB8-AE67CA9A1EC9}" type="slidenum">
              <a:rPr lang="fr-BE" altLang="fr-FR" sz="1200" smtClean="0">
                <a:solidFill>
                  <a:srgbClr val="898989"/>
                </a:solidFill>
              </a:rPr>
              <a:pPr>
                <a:spcBef>
                  <a:spcPct val="0"/>
                </a:spcBef>
                <a:buFontTx/>
                <a:buNone/>
              </a:pPr>
              <a:t>22</a:t>
            </a:fld>
            <a:endParaRPr lang="fr-BE" altLang="fr-FR" sz="1200">
              <a:solidFill>
                <a:srgbClr val="898989"/>
              </a:solidFill>
            </a:endParaRPr>
          </a:p>
        </p:txBody>
      </p:sp>
      <p:sp>
        <p:nvSpPr>
          <p:cNvPr id="43012" name="Rectangle 1">
            <a:extLst>
              <a:ext uri="{FF2B5EF4-FFF2-40B4-BE49-F238E27FC236}">
                <a16:creationId xmlns:a16="http://schemas.microsoft.com/office/drawing/2014/main" id="{00B55D37-71CE-4F02-B540-5FF0CBE084EF}"/>
              </a:ext>
            </a:extLst>
          </p:cNvPr>
          <p:cNvSpPr>
            <a:spLocks noChangeArrowheads="1"/>
          </p:cNvSpPr>
          <p:nvPr/>
        </p:nvSpPr>
        <p:spPr bwMode="auto">
          <a:xfrm>
            <a:off x="452438" y="1628775"/>
            <a:ext cx="777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800">
              <a:latin typeface="Arial" panose="020B0604020202020204" pitchFamily="34" charset="0"/>
            </a:endParaRPr>
          </a:p>
          <a:p>
            <a:pPr>
              <a:spcBef>
                <a:spcPct val="0"/>
              </a:spcBef>
              <a:buFontTx/>
              <a:buNone/>
            </a:pPr>
            <a:r>
              <a:rPr lang="en-US" altLang="fr-FR" sz="1800" b="1">
                <a:latin typeface="Arial" panose="020B0604020202020204" pitchFamily="34" charset="0"/>
              </a:rPr>
              <a:t>Coordinated Sampled Listening : Network may send downlink packet to node at any Rx slot </a:t>
            </a:r>
            <a:endParaRPr lang="fr-FR" altLang="fr-FR" sz="1800">
              <a:latin typeface="Arial" panose="020B0604020202020204" pitchFamily="34" charset="0"/>
            </a:endParaRPr>
          </a:p>
        </p:txBody>
      </p:sp>
      <p:sp>
        <p:nvSpPr>
          <p:cNvPr id="8" name="Rectangle 7">
            <a:extLst>
              <a:ext uri="{FF2B5EF4-FFF2-40B4-BE49-F238E27FC236}">
                <a16:creationId xmlns:a16="http://schemas.microsoft.com/office/drawing/2014/main" id="{A1B6A5A4-CCAE-43D2-91C4-E0C2008F41D8}"/>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43014" name="Titre 1">
            <a:extLst>
              <a:ext uri="{FF2B5EF4-FFF2-40B4-BE49-F238E27FC236}">
                <a16:creationId xmlns:a16="http://schemas.microsoft.com/office/drawing/2014/main" id="{9C072F25-AA95-41D9-8B47-940E9241CA20}"/>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LoRaWan – Class B</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u numéro de diapositive 4">
            <a:extLst>
              <a:ext uri="{FF2B5EF4-FFF2-40B4-BE49-F238E27FC236}">
                <a16:creationId xmlns:a16="http://schemas.microsoft.com/office/drawing/2014/main" id="{DE3CD004-9C89-431A-8DD1-481FBEEAC6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CEBF65-86A4-4986-A6AF-DDDF54851BE0}" type="slidenum">
              <a:rPr lang="fr-BE" altLang="fr-FR" sz="1200" smtClean="0">
                <a:solidFill>
                  <a:srgbClr val="898989"/>
                </a:solidFill>
              </a:rPr>
              <a:pPr>
                <a:spcBef>
                  <a:spcPct val="0"/>
                </a:spcBef>
                <a:buFontTx/>
                <a:buNone/>
              </a:pPr>
              <a:t>23</a:t>
            </a:fld>
            <a:endParaRPr lang="fr-BE" altLang="fr-FR" sz="1200">
              <a:solidFill>
                <a:srgbClr val="898989"/>
              </a:solidFill>
            </a:endParaRPr>
          </a:p>
        </p:txBody>
      </p:sp>
      <p:sp>
        <p:nvSpPr>
          <p:cNvPr id="2" name="Rectangle 1">
            <a:extLst>
              <a:ext uri="{FF2B5EF4-FFF2-40B4-BE49-F238E27FC236}">
                <a16:creationId xmlns:a16="http://schemas.microsoft.com/office/drawing/2014/main" id="{85E7E0AC-62BA-4CAE-B8C0-5535C1A50707}"/>
              </a:ext>
            </a:extLst>
          </p:cNvPr>
          <p:cNvSpPr/>
          <p:nvPr/>
        </p:nvSpPr>
        <p:spPr>
          <a:xfrm>
            <a:off x="611188" y="1690688"/>
            <a:ext cx="7777162" cy="2200275"/>
          </a:xfrm>
          <a:prstGeom prst="rect">
            <a:avLst/>
          </a:prstGeom>
        </p:spPr>
        <p:txBody>
          <a:bodyPr>
            <a:spAutoFit/>
          </a:bodyPr>
          <a:lstStyle/>
          <a:p>
            <a:pPr>
              <a:defRPr/>
            </a:pPr>
            <a:endParaRPr lang="fr-FR" sz="1100" dirty="0">
              <a:solidFill>
                <a:srgbClr val="000000"/>
              </a:solidFill>
            </a:endParaRPr>
          </a:p>
          <a:p>
            <a:pPr>
              <a:defRPr/>
            </a:pPr>
            <a:r>
              <a:rPr lang="fr-FR" dirty="0" err="1"/>
              <a:t>Bidirectional</a:t>
            </a:r>
            <a:r>
              <a:rPr lang="fr-FR" dirty="0"/>
              <a:t> communication </a:t>
            </a:r>
          </a:p>
          <a:p>
            <a:pPr marL="285750" indent="-285750">
              <a:buClr>
                <a:srgbClr val="0070C0"/>
              </a:buClr>
              <a:buFont typeface="Wingdings" panose="05000000000000000000" pitchFamily="2" charset="2"/>
              <a:buChar char="§"/>
              <a:defRPr/>
            </a:pPr>
            <a:r>
              <a:rPr lang="fr-FR" dirty="0"/>
              <a:t>Unicast and Multicast messages </a:t>
            </a:r>
          </a:p>
          <a:p>
            <a:pPr marL="285750" indent="-285750">
              <a:buClr>
                <a:srgbClr val="0070C0"/>
              </a:buClr>
              <a:buFont typeface="Wingdings" panose="05000000000000000000" pitchFamily="2" charset="2"/>
              <a:buChar char="§"/>
              <a:defRPr/>
            </a:pPr>
            <a:r>
              <a:rPr lang="en-US" dirty="0"/>
              <a:t>Server can initiate transmission at any time </a:t>
            </a:r>
          </a:p>
          <a:p>
            <a:pPr marL="285750" indent="-285750">
              <a:buClr>
                <a:srgbClr val="0070C0"/>
              </a:buClr>
              <a:buFont typeface="Wingdings" panose="05000000000000000000" pitchFamily="2" charset="2"/>
              <a:buChar char="§"/>
              <a:defRPr/>
            </a:pPr>
            <a:r>
              <a:rPr lang="fr-FR" dirty="0"/>
              <a:t>End-</a:t>
            </a:r>
            <a:r>
              <a:rPr lang="fr-FR" dirty="0" err="1"/>
              <a:t>device</a:t>
            </a:r>
            <a:r>
              <a:rPr lang="fr-FR" dirty="0"/>
              <a:t> </a:t>
            </a:r>
            <a:r>
              <a:rPr lang="fr-FR" dirty="0" err="1"/>
              <a:t>is</a:t>
            </a:r>
            <a:r>
              <a:rPr lang="fr-FR" dirty="0"/>
              <a:t> </a:t>
            </a:r>
            <a:r>
              <a:rPr lang="fr-FR" dirty="0" err="1"/>
              <a:t>constantly</a:t>
            </a:r>
            <a:r>
              <a:rPr lang="fr-FR" dirty="0"/>
              <a:t> </a:t>
            </a:r>
            <a:r>
              <a:rPr lang="fr-FR" dirty="0" err="1"/>
              <a:t>receiving</a:t>
            </a:r>
            <a:r>
              <a:rPr lang="fr-FR" dirty="0"/>
              <a:t> </a:t>
            </a:r>
          </a:p>
          <a:p>
            <a:pPr marL="285750" indent="-285750">
              <a:buClr>
                <a:srgbClr val="0070C0"/>
              </a:buClr>
              <a:buFont typeface="Wingdings" panose="05000000000000000000" pitchFamily="2" charset="2"/>
              <a:buChar char="§"/>
              <a:defRPr/>
            </a:pPr>
            <a:r>
              <a:rPr lang="fr-FR" dirty="0"/>
              <a:t>Pros : </a:t>
            </a:r>
            <a:r>
              <a:rPr lang="fr-FR" dirty="0" err="1"/>
              <a:t>Lowest</a:t>
            </a:r>
            <a:r>
              <a:rPr lang="fr-FR" dirty="0"/>
              <a:t> </a:t>
            </a:r>
            <a:r>
              <a:rPr lang="fr-FR" dirty="0" err="1"/>
              <a:t>downlink</a:t>
            </a:r>
            <a:r>
              <a:rPr lang="fr-FR" dirty="0"/>
              <a:t> </a:t>
            </a:r>
            <a:r>
              <a:rPr lang="fr-FR" dirty="0" err="1"/>
              <a:t>latency</a:t>
            </a:r>
            <a:r>
              <a:rPr lang="fr-FR" dirty="0"/>
              <a:t> </a:t>
            </a:r>
          </a:p>
          <a:p>
            <a:pPr marL="285750" indent="-285750">
              <a:buClr>
                <a:srgbClr val="0070C0"/>
              </a:buClr>
              <a:buFont typeface="Wingdings" panose="05000000000000000000" pitchFamily="2" charset="2"/>
              <a:buChar char="§"/>
              <a:defRPr/>
            </a:pPr>
            <a:r>
              <a:rPr lang="en-US" dirty="0"/>
              <a:t>Cons : highest power consumption (expect end-device to be mains powered) </a:t>
            </a:r>
          </a:p>
        </p:txBody>
      </p:sp>
      <p:pic>
        <p:nvPicPr>
          <p:cNvPr id="45060" name="Image 2">
            <a:extLst>
              <a:ext uri="{FF2B5EF4-FFF2-40B4-BE49-F238E27FC236}">
                <a16:creationId xmlns:a16="http://schemas.microsoft.com/office/drawing/2014/main" id="{B5D76E01-5F05-4BAA-B28A-7E59456B9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4365625"/>
            <a:ext cx="8437562"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a:extLst>
              <a:ext uri="{FF2B5EF4-FFF2-40B4-BE49-F238E27FC236}">
                <a16:creationId xmlns:a16="http://schemas.microsoft.com/office/drawing/2014/main" id="{71E871F2-D17D-4C09-9DF0-9E825541F73E}"/>
              </a:ext>
            </a:extLst>
          </p:cNvPr>
          <p:cNvSpPr>
            <a:spLocks noChangeArrowheads="1"/>
          </p:cNvSpPr>
          <p:nvPr/>
        </p:nvSpPr>
        <p:spPr bwMode="auto">
          <a:xfrm>
            <a:off x="611188" y="1292225"/>
            <a:ext cx="4849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fr-FR" altLang="fr-FR" sz="2400" b="1">
                <a:latin typeface="Arial" panose="020B0604020202020204" pitchFamily="34" charset="0"/>
              </a:rPr>
              <a:t>No downlink latency end-device</a:t>
            </a:r>
          </a:p>
        </p:txBody>
      </p:sp>
      <p:sp>
        <p:nvSpPr>
          <p:cNvPr id="9" name="Rectangle 8">
            <a:extLst>
              <a:ext uri="{FF2B5EF4-FFF2-40B4-BE49-F238E27FC236}">
                <a16:creationId xmlns:a16="http://schemas.microsoft.com/office/drawing/2014/main" id="{B6C3D8B4-AC55-441E-A05F-8A6CB4663997}"/>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45063" name="Titre 1">
            <a:extLst>
              <a:ext uri="{FF2B5EF4-FFF2-40B4-BE49-F238E27FC236}">
                <a16:creationId xmlns:a16="http://schemas.microsoft.com/office/drawing/2014/main" id="{814E61D4-C54A-4E1E-9983-AE330AA0FFDC}"/>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LoRaWan – Class 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E5E721-C9F5-4536-9EC9-B8C588B2B9C9}"/>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47107" name="Titre 1">
            <a:extLst>
              <a:ext uri="{FF2B5EF4-FFF2-40B4-BE49-F238E27FC236}">
                <a16:creationId xmlns:a16="http://schemas.microsoft.com/office/drawing/2014/main" id="{F2A0324B-D8CE-417E-9622-0BCE9D46C066}"/>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Adaptative datarate</a:t>
            </a:r>
          </a:p>
        </p:txBody>
      </p:sp>
      <p:sp>
        <p:nvSpPr>
          <p:cNvPr id="47108" name="Espace réservé du numéro de diapositive 4">
            <a:extLst>
              <a:ext uri="{FF2B5EF4-FFF2-40B4-BE49-F238E27FC236}">
                <a16:creationId xmlns:a16="http://schemas.microsoft.com/office/drawing/2014/main" id="{9849DF99-8DA3-4578-A48A-70CEAF2CD7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72BFBCA-9C3A-4AA3-948A-4D1F810927CE}" type="slidenum">
              <a:rPr lang="fr-BE" altLang="fr-FR" sz="1200" smtClean="0">
                <a:solidFill>
                  <a:srgbClr val="898989"/>
                </a:solidFill>
              </a:rPr>
              <a:pPr>
                <a:spcBef>
                  <a:spcPct val="0"/>
                </a:spcBef>
                <a:buFontTx/>
                <a:buNone/>
              </a:pPr>
              <a:t>24</a:t>
            </a:fld>
            <a:endParaRPr lang="fr-BE" altLang="fr-FR" sz="1200">
              <a:solidFill>
                <a:srgbClr val="898989"/>
              </a:solidFill>
            </a:endParaRPr>
          </a:p>
        </p:txBody>
      </p:sp>
      <p:sp>
        <p:nvSpPr>
          <p:cNvPr id="49157" name="Rectangle 1">
            <a:extLst>
              <a:ext uri="{FF2B5EF4-FFF2-40B4-BE49-F238E27FC236}">
                <a16:creationId xmlns:a16="http://schemas.microsoft.com/office/drawing/2014/main" id="{D289ABD9-9152-4C13-902F-594FA2C9725A}"/>
              </a:ext>
            </a:extLst>
          </p:cNvPr>
          <p:cNvSpPr>
            <a:spLocks noChangeArrowheads="1"/>
          </p:cNvSpPr>
          <p:nvPr/>
        </p:nvSpPr>
        <p:spPr bwMode="auto">
          <a:xfrm>
            <a:off x="611188" y="1690688"/>
            <a:ext cx="777716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b="1" dirty="0"/>
              <a:t>ADR stands for Adaptive Data Rate. </a:t>
            </a:r>
            <a:endParaRPr lang="fr-FR" altLang="fr-FR" dirty="0"/>
          </a:p>
          <a:p>
            <a:pPr>
              <a:defRPr/>
            </a:pPr>
            <a:r>
              <a:rPr lang="en-US" altLang="fr-FR" b="1" dirty="0"/>
              <a:t>It is the process of adapting the end-device’s transmitter output power, data rate and transmit diversity based on the average radio channel attenuation. </a:t>
            </a:r>
            <a:endParaRPr lang="en-US" altLang="fr-FR" dirty="0"/>
          </a:p>
          <a:p>
            <a:pPr marL="285750" indent="-285750">
              <a:buFont typeface="Arial" panose="020B0604020202020204" pitchFamily="34" charset="0"/>
              <a:buChar char="•"/>
              <a:defRPr/>
            </a:pPr>
            <a:r>
              <a:rPr lang="en-US" altLang="fr-FR" dirty="0"/>
              <a:t>If the average radio link is good the data rate can be increased </a:t>
            </a:r>
          </a:p>
          <a:p>
            <a:pPr marL="285750" indent="-285750">
              <a:buFont typeface="Arial" panose="020B0604020202020204" pitchFamily="34" charset="0"/>
              <a:buChar char="•"/>
              <a:defRPr/>
            </a:pPr>
            <a:r>
              <a:rPr lang="en-US" altLang="fr-FR" dirty="0"/>
              <a:t>If the demodulation is marginal, the data rate must be lowered </a:t>
            </a:r>
          </a:p>
          <a:p>
            <a:pPr>
              <a:defRPr/>
            </a:pPr>
            <a:endParaRPr lang="fr-FR" altLang="fr-FR" dirty="0"/>
          </a:p>
          <a:p>
            <a:pPr>
              <a:defRPr/>
            </a:pPr>
            <a:r>
              <a:rPr lang="fr-FR" altLang="fr-FR" b="1" dirty="0" err="1"/>
              <a:t>Consequence</a:t>
            </a:r>
            <a:r>
              <a:rPr lang="fr-FR" altLang="fr-FR" dirty="0"/>
              <a:t>: </a:t>
            </a:r>
          </a:p>
          <a:p>
            <a:pPr>
              <a:defRPr/>
            </a:pPr>
            <a:r>
              <a:rPr lang="en-US" altLang="fr-FR" dirty="0"/>
              <a:t>Identical end-devices in different locations might use different data rates / output power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Image 2">
            <a:extLst>
              <a:ext uri="{FF2B5EF4-FFF2-40B4-BE49-F238E27FC236}">
                <a16:creationId xmlns:a16="http://schemas.microsoft.com/office/drawing/2014/main" id="{68E33CA5-AEAE-43FB-B22F-5331C950A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8563"/>
            <a:ext cx="9144000"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Espace réservé du numéro de diapositive 4">
            <a:extLst>
              <a:ext uri="{FF2B5EF4-FFF2-40B4-BE49-F238E27FC236}">
                <a16:creationId xmlns:a16="http://schemas.microsoft.com/office/drawing/2014/main" id="{0965AE6E-783A-4233-A0F5-29C0DFB1FB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D3981-BBE3-47C6-AB6E-4AE2EABA0E7C}" type="slidenum">
              <a:rPr lang="fr-BE" altLang="fr-FR" sz="1200" smtClean="0">
                <a:solidFill>
                  <a:srgbClr val="898989"/>
                </a:solidFill>
              </a:rPr>
              <a:pPr>
                <a:spcBef>
                  <a:spcPct val="0"/>
                </a:spcBef>
                <a:buFontTx/>
                <a:buNone/>
              </a:pPr>
              <a:t>25</a:t>
            </a:fld>
            <a:endParaRPr lang="fr-BE" altLang="fr-FR" sz="1200">
              <a:solidFill>
                <a:srgbClr val="898989"/>
              </a:solidFill>
            </a:endParaRPr>
          </a:p>
        </p:txBody>
      </p:sp>
      <p:sp>
        <p:nvSpPr>
          <p:cNvPr id="8" name="Rectangle 7">
            <a:extLst>
              <a:ext uri="{FF2B5EF4-FFF2-40B4-BE49-F238E27FC236}">
                <a16:creationId xmlns:a16="http://schemas.microsoft.com/office/drawing/2014/main" id="{CF022F0C-3914-4D72-8118-A2477D000BC8}"/>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49157" name="Titre 1">
            <a:extLst>
              <a:ext uri="{FF2B5EF4-FFF2-40B4-BE49-F238E27FC236}">
                <a16:creationId xmlns:a16="http://schemas.microsoft.com/office/drawing/2014/main" id="{BDCAE73D-1FD7-4E04-8A9D-413CD0A50106}"/>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Adaptative datarate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numéro de diapositive 4">
            <a:extLst>
              <a:ext uri="{FF2B5EF4-FFF2-40B4-BE49-F238E27FC236}">
                <a16:creationId xmlns:a16="http://schemas.microsoft.com/office/drawing/2014/main" id="{C1C04EF2-EADB-4D8C-8179-4085CBC6A5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15DC3-13CD-4265-9D4E-087359B416DC}" type="slidenum">
              <a:rPr lang="fr-BE" altLang="fr-FR" sz="1200" smtClean="0">
                <a:solidFill>
                  <a:srgbClr val="898989"/>
                </a:solidFill>
              </a:rPr>
              <a:pPr>
                <a:spcBef>
                  <a:spcPct val="0"/>
                </a:spcBef>
                <a:buFontTx/>
                <a:buNone/>
              </a:pPr>
              <a:t>26</a:t>
            </a:fld>
            <a:endParaRPr lang="fr-BE" altLang="fr-FR" sz="1200">
              <a:solidFill>
                <a:srgbClr val="898989"/>
              </a:solidFill>
            </a:endParaRPr>
          </a:p>
        </p:txBody>
      </p:sp>
      <p:sp>
        <p:nvSpPr>
          <p:cNvPr id="51203" name="Rectangle 1">
            <a:extLst>
              <a:ext uri="{FF2B5EF4-FFF2-40B4-BE49-F238E27FC236}">
                <a16:creationId xmlns:a16="http://schemas.microsoft.com/office/drawing/2014/main" id="{76217F40-8707-48BE-8A07-8C5BF4BDFDAC}"/>
              </a:ext>
            </a:extLst>
          </p:cNvPr>
          <p:cNvSpPr>
            <a:spLocks noChangeArrowheads="1"/>
          </p:cNvSpPr>
          <p:nvPr/>
        </p:nvSpPr>
        <p:spPr bwMode="auto">
          <a:xfrm>
            <a:off x="323850" y="1196975"/>
            <a:ext cx="836295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fr-FR" altLang="fr-FR" sz="2800" b="1">
                <a:latin typeface="Arial" panose="020B0604020202020204" pitchFamily="34" charset="0"/>
              </a:rPr>
              <a:t>Longest distance on LoRa modulation :</a:t>
            </a:r>
          </a:p>
          <a:p>
            <a:pPr>
              <a:spcBef>
                <a:spcPct val="0"/>
              </a:spcBef>
              <a:buFontTx/>
              <a:buNone/>
            </a:pPr>
            <a:r>
              <a:rPr lang="fr-FR" altLang="fr-FR" sz="2800" b="1">
                <a:latin typeface="Arial" panose="020B0604020202020204" pitchFamily="34" charset="0"/>
              </a:rPr>
              <a:t> </a:t>
            </a:r>
            <a:endParaRPr lang="fr-FR" altLang="fr-FR" sz="2800">
              <a:latin typeface="Arial" panose="020B0604020202020204" pitchFamily="34" charset="0"/>
            </a:endParaRPr>
          </a:p>
          <a:p>
            <a:pPr>
              <a:spcBef>
                <a:spcPct val="0"/>
              </a:spcBef>
              <a:buFontTx/>
              <a:buNone/>
            </a:pPr>
            <a:r>
              <a:rPr lang="fr-FR" altLang="fr-FR" sz="2000" b="1">
                <a:latin typeface="Arial" panose="020B0604020202020204" pitchFamily="34" charset="0"/>
              </a:rPr>
              <a:t>Data Rate (DR) = 0 </a:t>
            </a:r>
            <a:endParaRPr lang="fr-FR" altLang="fr-FR" sz="2000">
              <a:latin typeface="Arial" panose="020B0604020202020204" pitchFamily="34" charset="0"/>
            </a:endParaRPr>
          </a:p>
          <a:p>
            <a:pPr>
              <a:spcBef>
                <a:spcPct val="0"/>
              </a:spcBef>
              <a:buFontTx/>
              <a:buNone/>
            </a:pPr>
            <a:r>
              <a:rPr lang="fr-FR" altLang="fr-FR" sz="2000">
                <a:latin typeface="Arial" panose="020B0604020202020204" pitchFamily="34" charset="0"/>
              </a:rPr>
              <a:t>•LoRa modulation </a:t>
            </a:r>
          </a:p>
          <a:p>
            <a:pPr>
              <a:spcBef>
                <a:spcPct val="0"/>
              </a:spcBef>
              <a:buFontTx/>
              <a:buNone/>
            </a:pPr>
            <a:r>
              <a:rPr lang="fr-FR" altLang="fr-FR" sz="2000">
                <a:latin typeface="Arial" panose="020B0604020202020204" pitchFamily="34" charset="0"/>
              </a:rPr>
              <a:t>•Spreading Factor (SF) = SF12 </a:t>
            </a:r>
          </a:p>
          <a:p>
            <a:pPr>
              <a:spcBef>
                <a:spcPct val="0"/>
              </a:spcBef>
              <a:buFontTx/>
              <a:buNone/>
            </a:pPr>
            <a:r>
              <a:rPr lang="fr-FR" altLang="fr-FR" sz="2000">
                <a:latin typeface="Arial" panose="020B0604020202020204" pitchFamily="34" charset="0"/>
              </a:rPr>
              <a:t>•Bandwidth (BW) = 125 kHz </a:t>
            </a:r>
          </a:p>
          <a:p>
            <a:pPr>
              <a:spcBef>
                <a:spcPct val="0"/>
              </a:spcBef>
              <a:buFontTx/>
              <a:buNone/>
            </a:pPr>
            <a:r>
              <a:rPr lang="fr-FR" altLang="fr-FR" sz="2000">
                <a:latin typeface="Arial" panose="020B0604020202020204" pitchFamily="34" charset="0"/>
              </a:rPr>
              <a:t>•Coding Rate (CR) = 4/5 </a:t>
            </a:r>
          </a:p>
          <a:p>
            <a:pPr>
              <a:spcBef>
                <a:spcPct val="0"/>
              </a:spcBef>
              <a:buFontTx/>
              <a:buNone/>
            </a:pPr>
            <a:r>
              <a:rPr lang="fr-FR" altLang="fr-FR" sz="2000">
                <a:latin typeface="Arial" panose="020B0604020202020204" pitchFamily="34" charset="0"/>
              </a:rPr>
              <a:t>•Low Datarate Optimize = Enabled </a:t>
            </a:r>
          </a:p>
          <a:p>
            <a:pPr>
              <a:spcBef>
                <a:spcPct val="0"/>
              </a:spcBef>
              <a:buFontTx/>
              <a:buNone/>
            </a:pPr>
            <a:endParaRPr lang="fr-FR" altLang="fr-FR" sz="1600">
              <a:latin typeface="Arial" panose="020B0604020202020204" pitchFamily="34" charset="0"/>
            </a:endParaRPr>
          </a:p>
          <a:p>
            <a:pPr>
              <a:spcBef>
                <a:spcPct val="0"/>
              </a:spcBef>
              <a:buFontTx/>
              <a:buNone/>
            </a:pPr>
            <a:r>
              <a:rPr lang="fr-FR" altLang="fr-FR" sz="2000" b="1">
                <a:latin typeface="Arial" panose="020B0604020202020204" pitchFamily="34" charset="0"/>
              </a:rPr>
              <a:t>Bit Rate = 244 bps </a:t>
            </a:r>
          </a:p>
          <a:p>
            <a:pPr>
              <a:spcBef>
                <a:spcPct val="0"/>
              </a:spcBef>
              <a:buFontTx/>
              <a:buNone/>
            </a:pPr>
            <a:endParaRPr lang="fr-FR" altLang="fr-FR" sz="2000">
              <a:latin typeface="Arial" panose="020B0604020202020204" pitchFamily="34" charset="0"/>
            </a:endParaRPr>
          </a:p>
          <a:p>
            <a:pPr>
              <a:spcBef>
                <a:spcPct val="0"/>
              </a:spcBef>
              <a:buFontTx/>
              <a:buNone/>
            </a:pPr>
            <a:r>
              <a:rPr lang="fr-FR" altLang="fr-FR" sz="2000" b="1">
                <a:latin typeface="Arial" panose="020B0604020202020204" pitchFamily="34" charset="0"/>
              </a:rPr>
              <a:t>Receive Sensitivity = -137 dBm </a:t>
            </a:r>
          </a:p>
          <a:p>
            <a:pPr>
              <a:spcBef>
                <a:spcPct val="0"/>
              </a:spcBef>
              <a:buFontTx/>
              <a:buNone/>
            </a:pPr>
            <a:endParaRPr lang="fr-FR" altLang="fr-FR" sz="2000">
              <a:latin typeface="Arial" panose="020B0604020202020204" pitchFamily="34" charset="0"/>
            </a:endParaRPr>
          </a:p>
          <a:p>
            <a:pPr>
              <a:spcBef>
                <a:spcPct val="0"/>
              </a:spcBef>
              <a:buFontTx/>
              <a:buNone/>
            </a:pPr>
            <a:r>
              <a:rPr lang="en-US" altLang="fr-FR" sz="2000" b="1">
                <a:latin typeface="Arial" panose="020B0604020202020204" pitchFamily="34" charset="0"/>
              </a:rPr>
              <a:t>Max Application Payload Size = 51 bytes </a:t>
            </a:r>
            <a:endParaRPr lang="en-US" altLang="fr-FR" sz="2000">
              <a:latin typeface="Arial" panose="020B0604020202020204" pitchFamily="34" charset="0"/>
            </a:endParaRPr>
          </a:p>
          <a:p>
            <a:pPr>
              <a:spcBef>
                <a:spcPct val="0"/>
              </a:spcBef>
              <a:buFontTx/>
              <a:buNone/>
            </a:pPr>
            <a:r>
              <a:rPr lang="fr-FR" altLang="fr-FR" sz="1800">
                <a:latin typeface="Arial" panose="020B0604020202020204" pitchFamily="34" charset="0"/>
              </a:rPr>
              <a:t>•Preambule (programmed) = 8 symbols </a:t>
            </a:r>
          </a:p>
          <a:p>
            <a:pPr>
              <a:spcBef>
                <a:spcPct val="0"/>
              </a:spcBef>
              <a:buFontTx/>
              <a:buNone/>
            </a:pPr>
            <a:r>
              <a:rPr lang="en-US" altLang="fr-FR" sz="1800">
                <a:latin typeface="Arial" panose="020B0604020202020204" pitchFamily="34" charset="0"/>
              </a:rPr>
              <a:t>•Time On Air = 2466 ms </a:t>
            </a:r>
          </a:p>
        </p:txBody>
      </p:sp>
      <p:sp>
        <p:nvSpPr>
          <p:cNvPr id="8" name="Rectangle 7">
            <a:extLst>
              <a:ext uri="{FF2B5EF4-FFF2-40B4-BE49-F238E27FC236}">
                <a16:creationId xmlns:a16="http://schemas.microsoft.com/office/drawing/2014/main" id="{2A15A1E4-EC9A-49BA-A094-CA131E28408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51205" name="Titre 1">
            <a:extLst>
              <a:ext uri="{FF2B5EF4-FFF2-40B4-BE49-F238E27FC236}">
                <a16:creationId xmlns:a16="http://schemas.microsoft.com/office/drawing/2014/main" id="{7FFC8F70-3454-4D95-BA9F-9B567B3A169B}"/>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Modulation settings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u numéro de diapositive 4">
            <a:extLst>
              <a:ext uri="{FF2B5EF4-FFF2-40B4-BE49-F238E27FC236}">
                <a16:creationId xmlns:a16="http://schemas.microsoft.com/office/drawing/2014/main" id="{520544E6-7123-467C-A738-F388EC438C2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AB4D69-1FA0-4311-8BC8-B8E54CB97E5F}" type="slidenum">
              <a:rPr lang="fr-BE" altLang="fr-FR" sz="1200" smtClean="0">
                <a:solidFill>
                  <a:srgbClr val="898989"/>
                </a:solidFill>
              </a:rPr>
              <a:pPr>
                <a:spcBef>
                  <a:spcPct val="0"/>
                </a:spcBef>
                <a:buFontTx/>
                <a:buNone/>
              </a:pPr>
              <a:t>27</a:t>
            </a:fld>
            <a:endParaRPr lang="fr-BE" altLang="fr-FR" sz="1200">
              <a:solidFill>
                <a:srgbClr val="898989"/>
              </a:solidFill>
            </a:endParaRPr>
          </a:p>
        </p:txBody>
      </p:sp>
      <p:sp>
        <p:nvSpPr>
          <p:cNvPr id="53251" name="Rectangle 1">
            <a:extLst>
              <a:ext uri="{FF2B5EF4-FFF2-40B4-BE49-F238E27FC236}">
                <a16:creationId xmlns:a16="http://schemas.microsoft.com/office/drawing/2014/main" id="{A201785D-465F-4B50-9280-EC4105B90868}"/>
              </a:ext>
            </a:extLst>
          </p:cNvPr>
          <p:cNvSpPr>
            <a:spLocks noChangeArrowheads="1"/>
          </p:cNvSpPr>
          <p:nvPr/>
        </p:nvSpPr>
        <p:spPr bwMode="auto">
          <a:xfrm>
            <a:off x="323850" y="1196975"/>
            <a:ext cx="836295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2800" b="1">
                <a:latin typeface="Arial" panose="020B0604020202020204" pitchFamily="34" charset="0"/>
              </a:rPr>
              <a:t>Highest Bit Rate on LoRa modulation :</a:t>
            </a:r>
          </a:p>
          <a:p>
            <a:pPr>
              <a:spcBef>
                <a:spcPct val="0"/>
              </a:spcBef>
              <a:buFontTx/>
              <a:buNone/>
            </a:pPr>
            <a:r>
              <a:rPr lang="en-US" altLang="fr-FR" sz="2400" b="1">
                <a:latin typeface="Arial" panose="020B0604020202020204" pitchFamily="34" charset="0"/>
              </a:rPr>
              <a:t> </a:t>
            </a:r>
            <a:endParaRPr lang="en-US" altLang="fr-FR" sz="2400">
              <a:latin typeface="Arial" panose="020B0604020202020204" pitchFamily="34" charset="0"/>
            </a:endParaRPr>
          </a:p>
          <a:p>
            <a:pPr>
              <a:spcBef>
                <a:spcPct val="0"/>
              </a:spcBef>
              <a:buFontTx/>
              <a:buNone/>
            </a:pPr>
            <a:r>
              <a:rPr lang="fr-FR" altLang="fr-FR" sz="2000" b="1">
                <a:latin typeface="Arial" panose="020B0604020202020204" pitchFamily="34" charset="0"/>
              </a:rPr>
              <a:t>Data Rate (DR) = 6 </a:t>
            </a:r>
            <a:endParaRPr lang="fr-FR" altLang="fr-FR" sz="2000">
              <a:latin typeface="Arial" panose="020B0604020202020204" pitchFamily="34" charset="0"/>
            </a:endParaRPr>
          </a:p>
          <a:p>
            <a:pPr>
              <a:spcBef>
                <a:spcPct val="0"/>
              </a:spcBef>
              <a:buFontTx/>
              <a:buNone/>
            </a:pPr>
            <a:r>
              <a:rPr lang="fr-FR" altLang="fr-FR" sz="2000">
                <a:latin typeface="Arial" panose="020B0604020202020204" pitchFamily="34" charset="0"/>
              </a:rPr>
              <a:t>•LoRa modulation </a:t>
            </a:r>
          </a:p>
          <a:p>
            <a:pPr>
              <a:spcBef>
                <a:spcPct val="0"/>
              </a:spcBef>
              <a:buFontTx/>
              <a:buNone/>
            </a:pPr>
            <a:r>
              <a:rPr lang="fr-FR" altLang="fr-FR" sz="2000">
                <a:latin typeface="Arial" panose="020B0604020202020204" pitchFamily="34" charset="0"/>
              </a:rPr>
              <a:t>•Spreading Factor (SF) = SF7 </a:t>
            </a:r>
          </a:p>
          <a:p>
            <a:pPr>
              <a:spcBef>
                <a:spcPct val="0"/>
              </a:spcBef>
              <a:buFontTx/>
              <a:buNone/>
            </a:pPr>
            <a:r>
              <a:rPr lang="fr-FR" altLang="fr-FR" sz="2000">
                <a:latin typeface="Arial" panose="020B0604020202020204" pitchFamily="34" charset="0"/>
              </a:rPr>
              <a:t>•Bandwidth (BW) = 250 kHz </a:t>
            </a:r>
          </a:p>
          <a:p>
            <a:pPr>
              <a:spcBef>
                <a:spcPct val="0"/>
              </a:spcBef>
              <a:buFontTx/>
              <a:buNone/>
            </a:pPr>
            <a:r>
              <a:rPr lang="fr-FR" altLang="fr-FR" sz="2000">
                <a:latin typeface="Arial" panose="020B0604020202020204" pitchFamily="34" charset="0"/>
              </a:rPr>
              <a:t>•Coding Rate (CR) = 4/5 </a:t>
            </a:r>
          </a:p>
          <a:p>
            <a:pPr>
              <a:spcBef>
                <a:spcPct val="0"/>
              </a:spcBef>
              <a:buFontTx/>
              <a:buNone/>
            </a:pPr>
            <a:r>
              <a:rPr lang="fr-FR" altLang="fr-FR" sz="2000">
                <a:latin typeface="Arial" panose="020B0604020202020204" pitchFamily="34" charset="0"/>
              </a:rPr>
              <a:t>•Low Datarate Optimize = Disabled </a:t>
            </a:r>
          </a:p>
          <a:p>
            <a:pPr>
              <a:spcBef>
                <a:spcPct val="0"/>
              </a:spcBef>
              <a:buFontTx/>
              <a:buNone/>
            </a:pPr>
            <a:endParaRPr lang="fr-FR" altLang="fr-FR" sz="2000">
              <a:latin typeface="Arial" panose="020B0604020202020204" pitchFamily="34" charset="0"/>
            </a:endParaRPr>
          </a:p>
          <a:p>
            <a:pPr>
              <a:spcBef>
                <a:spcPct val="0"/>
              </a:spcBef>
              <a:buFontTx/>
              <a:buNone/>
            </a:pPr>
            <a:r>
              <a:rPr lang="fr-FR" altLang="fr-FR" sz="2000" b="1">
                <a:latin typeface="Arial" panose="020B0604020202020204" pitchFamily="34" charset="0"/>
              </a:rPr>
              <a:t>Bit Rate = 10938 bps </a:t>
            </a:r>
          </a:p>
          <a:p>
            <a:pPr>
              <a:spcBef>
                <a:spcPct val="0"/>
              </a:spcBef>
              <a:buFontTx/>
              <a:buNone/>
            </a:pPr>
            <a:endParaRPr lang="fr-FR" altLang="fr-FR" sz="2000">
              <a:latin typeface="Arial" panose="020B0604020202020204" pitchFamily="34" charset="0"/>
            </a:endParaRPr>
          </a:p>
          <a:p>
            <a:pPr>
              <a:spcBef>
                <a:spcPct val="0"/>
              </a:spcBef>
              <a:buFontTx/>
              <a:buNone/>
            </a:pPr>
            <a:r>
              <a:rPr lang="fr-FR" altLang="fr-FR" sz="2000" b="1">
                <a:latin typeface="Arial" panose="020B0604020202020204" pitchFamily="34" charset="0"/>
              </a:rPr>
              <a:t>Receive Sensitivity = -124 dBm </a:t>
            </a:r>
          </a:p>
          <a:p>
            <a:pPr>
              <a:spcBef>
                <a:spcPct val="0"/>
              </a:spcBef>
              <a:buFontTx/>
              <a:buNone/>
            </a:pPr>
            <a:endParaRPr lang="fr-FR" altLang="fr-FR" sz="2000">
              <a:latin typeface="Arial" panose="020B0604020202020204" pitchFamily="34" charset="0"/>
            </a:endParaRPr>
          </a:p>
          <a:p>
            <a:pPr>
              <a:spcBef>
                <a:spcPct val="0"/>
              </a:spcBef>
              <a:buFontTx/>
              <a:buNone/>
            </a:pPr>
            <a:r>
              <a:rPr lang="en-US" altLang="fr-FR" sz="2000" b="1">
                <a:latin typeface="Arial" panose="020B0604020202020204" pitchFamily="34" charset="0"/>
              </a:rPr>
              <a:t>Max Application Payload Size = 222 bytes</a:t>
            </a:r>
          </a:p>
          <a:p>
            <a:pPr>
              <a:spcBef>
                <a:spcPct val="0"/>
              </a:spcBef>
              <a:buFontTx/>
              <a:buNone/>
            </a:pPr>
            <a:r>
              <a:rPr lang="en-US" altLang="fr-FR" sz="2000" b="1">
                <a:latin typeface="Arial" panose="020B0604020202020204" pitchFamily="34" charset="0"/>
              </a:rPr>
              <a:t> </a:t>
            </a:r>
            <a:r>
              <a:rPr lang="fr-FR" altLang="fr-FR" sz="2000">
                <a:latin typeface="Arial" panose="020B0604020202020204" pitchFamily="34" charset="0"/>
              </a:rPr>
              <a:t>•Preambule (programmed) = 8 symbols </a:t>
            </a:r>
          </a:p>
          <a:p>
            <a:pPr>
              <a:spcBef>
                <a:spcPct val="0"/>
              </a:spcBef>
              <a:buFontTx/>
              <a:buNone/>
            </a:pPr>
            <a:r>
              <a:rPr lang="en-US" altLang="fr-FR" sz="2000">
                <a:latin typeface="Arial" panose="020B0604020202020204" pitchFamily="34" charset="0"/>
              </a:rPr>
              <a:t>•Time On Air = 174 ms </a:t>
            </a:r>
          </a:p>
        </p:txBody>
      </p:sp>
      <p:sp>
        <p:nvSpPr>
          <p:cNvPr id="7" name="Rectangle 6">
            <a:extLst>
              <a:ext uri="{FF2B5EF4-FFF2-40B4-BE49-F238E27FC236}">
                <a16:creationId xmlns:a16="http://schemas.microsoft.com/office/drawing/2014/main" id="{5FE988EF-8CBD-439A-9C94-AAAF714F7A71}"/>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53253" name="Titre 1">
            <a:extLst>
              <a:ext uri="{FF2B5EF4-FFF2-40B4-BE49-F238E27FC236}">
                <a16:creationId xmlns:a16="http://schemas.microsoft.com/office/drawing/2014/main" id="{50C72C0B-65BD-4384-85F7-973EF05A28A0}"/>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Modulation settings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ce réservé du numéro de diapositive 4">
            <a:extLst>
              <a:ext uri="{FF2B5EF4-FFF2-40B4-BE49-F238E27FC236}">
                <a16:creationId xmlns:a16="http://schemas.microsoft.com/office/drawing/2014/main" id="{82F344DD-374F-4D7C-B875-7D4C0E673AE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538F1F9-3FEE-4B15-9408-070EAFF3E0EA}" type="slidenum">
              <a:rPr lang="fr-BE" altLang="fr-FR" sz="1200" smtClean="0">
                <a:solidFill>
                  <a:srgbClr val="898989"/>
                </a:solidFill>
              </a:rPr>
              <a:pPr>
                <a:spcBef>
                  <a:spcPct val="0"/>
                </a:spcBef>
                <a:buFontTx/>
                <a:buNone/>
              </a:pPr>
              <a:t>28</a:t>
            </a:fld>
            <a:endParaRPr lang="fr-BE" altLang="fr-FR" sz="1200">
              <a:solidFill>
                <a:srgbClr val="898989"/>
              </a:solidFill>
            </a:endParaRPr>
          </a:p>
        </p:txBody>
      </p:sp>
      <p:sp>
        <p:nvSpPr>
          <p:cNvPr id="55299" name="Rectangle 1">
            <a:extLst>
              <a:ext uri="{FF2B5EF4-FFF2-40B4-BE49-F238E27FC236}">
                <a16:creationId xmlns:a16="http://schemas.microsoft.com/office/drawing/2014/main" id="{5BF5FB36-2755-4DD3-BF4F-9DFF984693E4}"/>
              </a:ext>
            </a:extLst>
          </p:cNvPr>
          <p:cNvSpPr>
            <a:spLocks noChangeArrowheads="1"/>
          </p:cNvSpPr>
          <p:nvPr/>
        </p:nvSpPr>
        <p:spPr bwMode="auto">
          <a:xfrm>
            <a:off x="390525" y="1341438"/>
            <a:ext cx="836295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2400" b="1">
                <a:latin typeface="Arial" panose="020B0604020202020204" pitchFamily="34" charset="0"/>
              </a:rPr>
              <a:t>Highest Bit Rate on GFSK modulation :</a:t>
            </a:r>
          </a:p>
          <a:p>
            <a:pPr>
              <a:spcBef>
                <a:spcPct val="0"/>
              </a:spcBef>
              <a:buFontTx/>
              <a:buNone/>
            </a:pPr>
            <a:r>
              <a:rPr lang="en-US" altLang="fr-FR" sz="2400" b="1">
                <a:latin typeface="Arial" panose="020B0604020202020204" pitchFamily="34" charset="0"/>
              </a:rPr>
              <a:t> </a:t>
            </a:r>
            <a:endParaRPr lang="en-US" altLang="fr-FR" sz="2400">
              <a:latin typeface="Arial" panose="020B0604020202020204" pitchFamily="34" charset="0"/>
            </a:endParaRPr>
          </a:p>
          <a:p>
            <a:pPr>
              <a:spcBef>
                <a:spcPct val="0"/>
              </a:spcBef>
              <a:buFontTx/>
              <a:buNone/>
            </a:pPr>
            <a:r>
              <a:rPr lang="fr-FR" altLang="fr-FR" sz="2400" b="1">
                <a:latin typeface="Arial" panose="020B0604020202020204" pitchFamily="34" charset="0"/>
              </a:rPr>
              <a:t>Data Rate (DR) = 7 </a:t>
            </a:r>
            <a:endParaRPr lang="fr-FR" altLang="fr-FR" sz="2400">
              <a:latin typeface="Arial" panose="020B0604020202020204" pitchFamily="34" charset="0"/>
            </a:endParaRPr>
          </a:p>
          <a:p>
            <a:pPr>
              <a:spcBef>
                <a:spcPct val="0"/>
              </a:spcBef>
              <a:buFontTx/>
              <a:buNone/>
            </a:pPr>
            <a:r>
              <a:rPr lang="fr-FR" altLang="fr-FR" sz="2400">
                <a:latin typeface="Arial" panose="020B0604020202020204" pitchFamily="34" charset="0"/>
              </a:rPr>
              <a:t>•GFSK modulation </a:t>
            </a:r>
          </a:p>
          <a:p>
            <a:pPr>
              <a:spcBef>
                <a:spcPct val="0"/>
              </a:spcBef>
              <a:buFontTx/>
              <a:buNone/>
            </a:pPr>
            <a:endParaRPr lang="fr-FR" altLang="fr-FR" sz="2400">
              <a:latin typeface="Arial" panose="020B0604020202020204" pitchFamily="34" charset="0"/>
            </a:endParaRPr>
          </a:p>
          <a:p>
            <a:pPr>
              <a:spcBef>
                <a:spcPct val="0"/>
              </a:spcBef>
              <a:buFontTx/>
              <a:buNone/>
            </a:pPr>
            <a:r>
              <a:rPr lang="fr-FR" altLang="fr-FR" sz="2400" b="1">
                <a:latin typeface="Arial" panose="020B0604020202020204" pitchFamily="34" charset="0"/>
              </a:rPr>
              <a:t>Bit Rate = 50 kbps </a:t>
            </a:r>
          </a:p>
          <a:p>
            <a:pPr>
              <a:spcBef>
                <a:spcPct val="0"/>
              </a:spcBef>
              <a:buFontTx/>
              <a:buNone/>
            </a:pPr>
            <a:endParaRPr lang="fr-FR" altLang="fr-FR" sz="2400">
              <a:latin typeface="Arial" panose="020B0604020202020204" pitchFamily="34" charset="0"/>
            </a:endParaRPr>
          </a:p>
          <a:p>
            <a:pPr>
              <a:spcBef>
                <a:spcPct val="0"/>
              </a:spcBef>
              <a:buFontTx/>
              <a:buNone/>
            </a:pPr>
            <a:r>
              <a:rPr lang="fr-FR" altLang="fr-FR" sz="2400" b="1">
                <a:latin typeface="Arial" panose="020B0604020202020204" pitchFamily="34" charset="0"/>
              </a:rPr>
              <a:t>Receive Sensitivity = -108 dBm </a:t>
            </a:r>
          </a:p>
          <a:p>
            <a:pPr>
              <a:spcBef>
                <a:spcPct val="0"/>
              </a:spcBef>
              <a:buFontTx/>
              <a:buNone/>
            </a:pPr>
            <a:endParaRPr lang="fr-FR" altLang="fr-FR" sz="2400">
              <a:latin typeface="Arial" panose="020B0604020202020204" pitchFamily="34" charset="0"/>
            </a:endParaRPr>
          </a:p>
          <a:p>
            <a:pPr>
              <a:spcBef>
                <a:spcPct val="0"/>
              </a:spcBef>
              <a:buFontTx/>
              <a:buNone/>
            </a:pPr>
            <a:r>
              <a:rPr lang="en-US" altLang="fr-FR" sz="2400" b="1">
                <a:latin typeface="Arial" panose="020B0604020202020204" pitchFamily="34" charset="0"/>
              </a:rPr>
              <a:t>Max Application Payload Size = 222 bytes </a:t>
            </a:r>
            <a:endParaRPr lang="en-US" altLang="fr-FR" sz="2400">
              <a:latin typeface="Arial" panose="020B0604020202020204" pitchFamily="34" charset="0"/>
            </a:endParaRPr>
          </a:p>
          <a:p>
            <a:pPr>
              <a:spcBef>
                <a:spcPct val="0"/>
              </a:spcBef>
              <a:buFontTx/>
              <a:buNone/>
            </a:pPr>
            <a:r>
              <a:rPr lang="en-US" altLang="fr-FR" sz="2400">
                <a:latin typeface="Arial" panose="020B0604020202020204" pitchFamily="34" charset="0"/>
              </a:rPr>
              <a:t>•Time On Air = 39 ms </a:t>
            </a:r>
          </a:p>
        </p:txBody>
      </p:sp>
      <p:sp>
        <p:nvSpPr>
          <p:cNvPr id="7" name="Rectangle 6">
            <a:extLst>
              <a:ext uri="{FF2B5EF4-FFF2-40B4-BE49-F238E27FC236}">
                <a16:creationId xmlns:a16="http://schemas.microsoft.com/office/drawing/2014/main" id="{140373BE-FC52-4D8C-B67F-47D7834C4D3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55301" name="Titre 1">
            <a:extLst>
              <a:ext uri="{FF2B5EF4-FFF2-40B4-BE49-F238E27FC236}">
                <a16:creationId xmlns:a16="http://schemas.microsoft.com/office/drawing/2014/main" id="{613BAC57-324A-4F8A-AB47-188114CD3493}"/>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Modulation settings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u numéro de diapositive 4">
            <a:extLst>
              <a:ext uri="{FF2B5EF4-FFF2-40B4-BE49-F238E27FC236}">
                <a16:creationId xmlns:a16="http://schemas.microsoft.com/office/drawing/2014/main" id="{94BE17AF-BDBB-4E8B-8F2A-5F3D87782A3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E7BC26-BEC4-448B-A79E-52F89DA7569E}" type="slidenum">
              <a:rPr lang="fr-BE" altLang="fr-FR" sz="1200" smtClean="0">
                <a:solidFill>
                  <a:srgbClr val="898989"/>
                </a:solidFill>
              </a:rPr>
              <a:pPr>
                <a:spcBef>
                  <a:spcPct val="0"/>
                </a:spcBef>
                <a:buFontTx/>
                <a:buNone/>
              </a:pPr>
              <a:t>29</a:t>
            </a:fld>
            <a:endParaRPr lang="fr-BE" altLang="fr-FR" sz="1200">
              <a:solidFill>
                <a:srgbClr val="898989"/>
              </a:solidFill>
            </a:endParaRPr>
          </a:p>
        </p:txBody>
      </p:sp>
      <p:sp>
        <p:nvSpPr>
          <p:cNvPr id="2" name="Rectangle 1">
            <a:extLst>
              <a:ext uri="{FF2B5EF4-FFF2-40B4-BE49-F238E27FC236}">
                <a16:creationId xmlns:a16="http://schemas.microsoft.com/office/drawing/2014/main" id="{CA893463-18BB-402F-8B89-8804DBE2B631}"/>
              </a:ext>
            </a:extLst>
          </p:cNvPr>
          <p:cNvSpPr/>
          <p:nvPr/>
        </p:nvSpPr>
        <p:spPr>
          <a:xfrm>
            <a:off x="323850" y="1268413"/>
            <a:ext cx="8362950" cy="4524375"/>
          </a:xfrm>
          <a:prstGeom prst="rect">
            <a:avLst/>
          </a:prstGeom>
        </p:spPr>
        <p:txBody>
          <a:bodyPr>
            <a:spAutoFit/>
          </a:bodyPr>
          <a:lstStyle/>
          <a:p>
            <a:pPr>
              <a:defRPr/>
            </a:pPr>
            <a:r>
              <a:rPr lang="en-US" sz="2400" b="1" dirty="0"/>
              <a:t>ADR must be handled differently for static &amp; mobile end-devices</a:t>
            </a:r>
            <a:r>
              <a:rPr lang="en-US" sz="2000" b="1" dirty="0"/>
              <a:t>. </a:t>
            </a:r>
          </a:p>
          <a:p>
            <a:pPr>
              <a:defRPr/>
            </a:pPr>
            <a:endParaRPr lang="en-US" sz="2000" dirty="0"/>
          </a:p>
          <a:p>
            <a:pPr marL="342900" indent="-342900">
              <a:buClr>
                <a:srgbClr val="0070C0"/>
              </a:buClr>
              <a:buFont typeface="Wingdings" panose="05000000000000000000" pitchFamily="2" charset="2"/>
              <a:buChar char="§"/>
              <a:defRPr/>
            </a:pPr>
            <a:r>
              <a:rPr lang="en-US" sz="2000" b="1" dirty="0"/>
              <a:t>Static end-devices experience pretty stable radio propagation to the surrounding gateways </a:t>
            </a:r>
            <a:endParaRPr lang="en-US" sz="2000" dirty="0"/>
          </a:p>
          <a:p>
            <a:pPr marL="342900" indent="-342900">
              <a:buClr>
                <a:srgbClr val="0070C0"/>
              </a:buClr>
              <a:buFont typeface="Wingdings" panose="05000000000000000000" pitchFamily="2" charset="2"/>
              <a:buChar char="§"/>
              <a:defRPr/>
            </a:pPr>
            <a:r>
              <a:rPr lang="en-US" sz="2000" dirty="0"/>
              <a:t>The ADR is performed by the network server based on the history of the uplink packets received = </a:t>
            </a:r>
            <a:r>
              <a:rPr lang="en-US" sz="2000" b="1" dirty="0"/>
              <a:t>Network managed ADR or Static ADR </a:t>
            </a:r>
            <a:endParaRPr lang="en-US" sz="2000" dirty="0"/>
          </a:p>
          <a:p>
            <a:pPr>
              <a:buClr>
                <a:srgbClr val="0070C0"/>
              </a:buClr>
              <a:defRPr/>
            </a:pPr>
            <a:r>
              <a:rPr lang="en-US" sz="2000" dirty="0"/>
              <a:t>This is a slow and gradual process </a:t>
            </a:r>
          </a:p>
          <a:p>
            <a:pPr marL="342900" indent="-342900">
              <a:buClr>
                <a:srgbClr val="0070C0"/>
              </a:buClr>
              <a:buFont typeface="Wingdings" panose="05000000000000000000" pitchFamily="2" charset="2"/>
              <a:buChar char="§"/>
              <a:defRPr/>
            </a:pPr>
            <a:r>
              <a:rPr lang="en-US" sz="2000" b="1" dirty="0"/>
              <a:t>Mobile end-devices experience rapidly variable channel attenuations as they moved. </a:t>
            </a:r>
            <a:endParaRPr lang="en-US" sz="2000" dirty="0"/>
          </a:p>
          <a:p>
            <a:pPr marL="342900" indent="-342900">
              <a:buClr>
                <a:srgbClr val="0070C0"/>
              </a:buClr>
              <a:buFont typeface="Wingdings" panose="05000000000000000000" pitchFamily="2" charset="2"/>
              <a:buChar char="§"/>
              <a:defRPr/>
            </a:pPr>
            <a:r>
              <a:rPr lang="en-US" sz="2000" dirty="0"/>
              <a:t>The network based ADR strategy cannot work because of the totally unpredictable channel attenuation as the device moves </a:t>
            </a:r>
          </a:p>
          <a:p>
            <a:pPr marL="342900" indent="-342900">
              <a:buClr>
                <a:srgbClr val="0070C0"/>
              </a:buClr>
              <a:buFont typeface="Wingdings" panose="05000000000000000000" pitchFamily="2" charset="2"/>
              <a:buChar char="§"/>
              <a:defRPr/>
            </a:pPr>
            <a:r>
              <a:rPr lang="en-US" sz="2000" dirty="0"/>
              <a:t>ADR is performed “blindly” on the end-device side = </a:t>
            </a:r>
            <a:r>
              <a:rPr lang="en-US" sz="2000" b="1" dirty="0"/>
              <a:t>blind ADR </a:t>
            </a:r>
            <a:endParaRPr lang="en-US" sz="2000" dirty="0"/>
          </a:p>
        </p:txBody>
      </p:sp>
      <p:sp>
        <p:nvSpPr>
          <p:cNvPr id="7" name="Rectangle 6">
            <a:extLst>
              <a:ext uri="{FF2B5EF4-FFF2-40B4-BE49-F238E27FC236}">
                <a16:creationId xmlns:a16="http://schemas.microsoft.com/office/drawing/2014/main" id="{1AB6949D-E2E3-4AAB-9DEC-DA723504FAF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57349" name="Titre 1">
            <a:extLst>
              <a:ext uri="{FF2B5EF4-FFF2-40B4-BE49-F238E27FC236}">
                <a16:creationId xmlns:a16="http://schemas.microsoft.com/office/drawing/2014/main" id="{479FF216-7337-4B0B-AAF9-9FA2BFF3EF14}"/>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ADR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9B9E07-E8E5-43E5-B663-D8BFE4FD4CB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cs typeface="Calibri"/>
            </a:endParaRPr>
          </a:p>
        </p:txBody>
      </p:sp>
      <p:sp>
        <p:nvSpPr>
          <p:cNvPr id="19459" name="Titre 3">
            <a:extLst>
              <a:ext uri="{FF2B5EF4-FFF2-40B4-BE49-F238E27FC236}">
                <a16:creationId xmlns:a16="http://schemas.microsoft.com/office/drawing/2014/main" id="{9EF0E72D-841E-4227-895A-7A6AF69875F1}"/>
              </a:ext>
            </a:extLst>
          </p:cNvPr>
          <p:cNvSpPr>
            <a:spLocks noGrp="1"/>
          </p:cNvSpPr>
          <p:nvPr>
            <p:ph type="title"/>
          </p:nvPr>
        </p:nvSpPr>
        <p:spPr>
          <a:xfrm>
            <a:off x="468313" y="-26988"/>
            <a:ext cx="8229600" cy="990601"/>
          </a:xfrm>
        </p:spPr>
        <p:txBody>
          <a:bodyPr/>
          <a:lstStyle/>
          <a:p>
            <a:r>
              <a:rPr lang="en-US" altLang="fr-FR" dirty="0">
                <a:solidFill>
                  <a:schemeClr val="bg1"/>
                </a:solidFill>
              </a:rPr>
              <a:t>Medium Access Control (MAC)</a:t>
            </a:r>
            <a:endParaRPr lang="fr-FR" altLang="fr-FR" dirty="0">
              <a:solidFill>
                <a:schemeClr val="bg1"/>
              </a:solidFill>
            </a:endParaRPr>
          </a:p>
        </p:txBody>
      </p:sp>
      <p:sp>
        <p:nvSpPr>
          <p:cNvPr id="19461" name="Espace réservé du numéro de diapositive 2">
            <a:extLst>
              <a:ext uri="{FF2B5EF4-FFF2-40B4-BE49-F238E27FC236}">
                <a16:creationId xmlns:a16="http://schemas.microsoft.com/office/drawing/2014/main" id="{4802C030-BE49-46BE-81A5-B0740528424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176919-CBD1-4DCB-91C1-C438A3046B59}" type="slidenum">
              <a:rPr lang="fr-BE" altLang="fr-FR" sz="1200" smtClean="0">
                <a:solidFill>
                  <a:srgbClr val="898989"/>
                </a:solidFill>
              </a:rPr>
              <a:pPr>
                <a:spcBef>
                  <a:spcPct val="0"/>
                </a:spcBef>
                <a:buFontTx/>
                <a:buNone/>
              </a:pPr>
              <a:t>3</a:t>
            </a:fld>
            <a:endParaRPr lang="fr-BE" altLang="fr-FR" sz="1200">
              <a:solidFill>
                <a:srgbClr val="898989"/>
              </a:solidFill>
            </a:endParaRPr>
          </a:p>
        </p:txBody>
      </p:sp>
      <p:grpSp>
        <p:nvGrpSpPr>
          <p:cNvPr id="19462" name="Groupe 8">
            <a:extLst>
              <a:ext uri="{FF2B5EF4-FFF2-40B4-BE49-F238E27FC236}">
                <a16:creationId xmlns:a16="http://schemas.microsoft.com/office/drawing/2014/main" id="{64A922E9-1109-448D-9B1A-33BEB07812C3}"/>
              </a:ext>
            </a:extLst>
          </p:cNvPr>
          <p:cNvGrpSpPr>
            <a:grpSpLocks/>
          </p:cNvGrpSpPr>
          <p:nvPr/>
        </p:nvGrpSpPr>
        <p:grpSpPr bwMode="auto">
          <a:xfrm>
            <a:off x="468313" y="1557338"/>
            <a:ext cx="8678862" cy="4154487"/>
            <a:chOff x="468313" y="1557338"/>
            <a:chExt cx="8678862" cy="4154487"/>
          </a:xfrm>
        </p:grpSpPr>
        <p:pic>
          <p:nvPicPr>
            <p:cNvPr id="19463" name="Image 7">
              <a:extLst>
                <a:ext uri="{FF2B5EF4-FFF2-40B4-BE49-F238E27FC236}">
                  <a16:creationId xmlns:a16="http://schemas.microsoft.com/office/drawing/2014/main" id="{44541EB8-A8AC-48E7-96ED-0CDE3B29B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57338"/>
              <a:ext cx="6783387"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Image 13">
              <a:extLst>
                <a:ext uri="{FF2B5EF4-FFF2-40B4-BE49-F238E27FC236}">
                  <a16:creationId xmlns:a16="http://schemas.microsoft.com/office/drawing/2014/main" id="{8E8FF134-60CD-4538-BC8B-DC5C72F90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3990975"/>
              <a:ext cx="10652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Image 12">
              <a:extLst>
                <a:ext uri="{FF2B5EF4-FFF2-40B4-BE49-F238E27FC236}">
                  <a16:creationId xmlns:a16="http://schemas.microsoft.com/office/drawing/2014/main" id="{34A9BF86-1066-47DB-AF58-FA6481777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2882900"/>
              <a:ext cx="219868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Connecteur droit avec flèche 14">
              <a:extLst>
                <a:ext uri="{FF2B5EF4-FFF2-40B4-BE49-F238E27FC236}">
                  <a16:creationId xmlns:a16="http://schemas.microsoft.com/office/drawing/2014/main" id="{8F9FEDFF-D24C-4CEC-AF70-7A565D7DEE76}"/>
                </a:ext>
              </a:extLst>
            </p:cNvPr>
            <p:cNvCxnSpPr>
              <a:cxnSpLocks/>
            </p:cNvCxnSpPr>
            <p:nvPr/>
          </p:nvCxnSpPr>
          <p:spPr>
            <a:xfrm flipH="1">
              <a:off x="6667500" y="4306888"/>
              <a:ext cx="6413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Connecteur droit avec flèche 15">
              <a:extLst>
                <a:ext uri="{FF2B5EF4-FFF2-40B4-BE49-F238E27FC236}">
                  <a16:creationId xmlns:a16="http://schemas.microsoft.com/office/drawing/2014/main" id="{9EEDB121-DCFD-4CEF-B76C-AF1E72AD9126}"/>
                </a:ext>
              </a:extLst>
            </p:cNvPr>
            <p:cNvCxnSpPr>
              <a:cxnSpLocks/>
            </p:cNvCxnSpPr>
            <p:nvPr/>
          </p:nvCxnSpPr>
          <p:spPr>
            <a:xfrm flipH="1">
              <a:off x="6227763" y="3590925"/>
              <a:ext cx="6477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Connecteur droit avec flèche 10">
              <a:extLst>
                <a:ext uri="{FF2B5EF4-FFF2-40B4-BE49-F238E27FC236}">
                  <a16:creationId xmlns:a16="http://schemas.microsoft.com/office/drawing/2014/main" id="{B97F1B6F-8A1B-4043-A418-F65E82F95BB3}"/>
                </a:ext>
              </a:extLst>
            </p:cNvPr>
            <p:cNvCxnSpPr>
              <a:cxnSpLocks/>
            </p:cNvCxnSpPr>
            <p:nvPr/>
          </p:nvCxnSpPr>
          <p:spPr>
            <a:xfrm flipH="1">
              <a:off x="7164388" y="4941888"/>
              <a:ext cx="431800" cy="31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469" name="ZoneTexte 3">
              <a:extLst>
                <a:ext uri="{FF2B5EF4-FFF2-40B4-BE49-F238E27FC236}">
                  <a16:creationId xmlns:a16="http://schemas.microsoft.com/office/drawing/2014/main" id="{DFCF6626-7843-4405-A047-DC45AD2CDF73}"/>
                </a:ext>
              </a:extLst>
            </p:cNvPr>
            <p:cNvSpPr txBox="1">
              <a:spLocks noChangeArrowheads="1"/>
            </p:cNvSpPr>
            <p:nvPr/>
          </p:nvSpPr>
          <p:spPr bwMode="auto">
            <a:xfrm>
              <a:off x="7651750" y="4621213"/>
              <a:ext cx="11699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fr-FR" altLang="fr-FR" sz="1800">
                  <a:latin typeface="Arial" panose="020B0604020202020204" pitchFamily="34" charset="0"/>
                </a:rPr>
                <a:t>Channel</a:t>
              </a:r>
            </a:p>
            <a:p>
              <a:pPr>
                <a:spcBef>
                  <a:spcPct val="0"/>
                </a:spcBef>
                <a:buFontTx/>
                <a:buNone/>
              </a:pPr>
              <a:r>
                <a:rPr lang="fr-FR" altLang="fr-FR" sz="1800">
                  <a:latin typeface="Arial" panose="020B0604020202020204" pitchFamily="34" charset="0"/>
                </a:rPr>
                <a:t>Antenna</a:t>
              </a:r>
            </a:p>
          </p:txBody>
        </p:sp>
        <p:cxnSp>
          <p:nvCxnSpPr>
            <p:cNvPr id="18" name="Connecteur droit avec flèche 17">
              <a:extLst>
                <a:ext uri="{FF2B5EF4-FFF2-40B4-BE49-F238E27FC236}">
                  <a16:creationId xmlns:a16="http://schemas.microsoft.com/office/drawing/2014/main" id="{3F027205-8655-4BF7-87AB-87609550B406}"/>
                </a:ext>
              </a:extLst>
            </p:cNvPr>
            <p:cNvCxnSpPr>
              <a:cxnSpLocks/>
            </p:cNvCxnSpPr>
            <p:nvPr/>
          </p:nvCxnSpPr>
          <p:spPr>
            <a:xfrm flipH="1">
              <a:off x="5867400" y="3068638"/>
              <a:ext cx="93662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9471" name="Image 2">
              <a:extLst>
                <a:ext uri="{FF2B5EF4-FFF2-40B4-BE49-F238E27FC236}">
                  <a16:creationId xmlns:a16="http://schemas.microsoft.com/office/drawing/2014/main" id="{2D0A89EB-F8D2-4665-85BD-A3E01BB71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7" y="2037558"/>
              <a:ext cx="1886607" cy="53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Connecteur droit avec flèche 16">
              <a:extLst>
                <a:ext uri="{FF2B5EF4-FFF2-40B4-BE49-F238E27FC236}">
                  <a16:creationId xmlns:a16="http://schemas.microsoft.com/office/drawing/2014/main" id="{F877D00F-1533-49E4-8CAC-503F27CB7C2E}"/>
                </a:ext>
              </a:extLst>
            </p:cNvPr>
            <p:cNvCxnSpPr>
              <a:cxnSpLocks/>
            </p:cNvCxnSpPr>
            <p:nvPr/>
          </p:nvCxnSpPr>
          <p:spPr>
            <a:xfrm flipH="1">
              <a:off x="5364163" y="2300288"/>
              <a:ext cx="1303337" cy="15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B342CF-2E7D-4B41-A938-73D66A7B501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7" name="Titre 1">
            <a:extLst>
              <a:ext uri="{FF2B5EF4-FFF2-40B4-BE49-F238E27FC236}">
                <a16:creationId xmlns:a16="http://schemas.microsoft.com/office/drawing/2014/main" id="{9C9C1070-213A-429B-8797-0D16BDE80785}"/>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Outline</a:t>
            </a:r>
          </a:p>
        </p:txBody>
      </p:sp>
      <p:sp>
        <p:nvSpPr>
          <p:cNvPr id="6148" name="Espace réservé du contenu 2">
            <a:extLst>
              <a:ext uri="{FF2B5EF4-FFF2-40B4-BE49-F238E27FC236}">
                <a16:creationId xmlns:a16="http://schemas.microsoft.com/office/drawing/2014/main" id="{EF4B339B-CA3F-4F38-9079-6E2E08E9DFA1}"/>
              </a:ext>
            </a:extLst>
          </p:cNvPr>
          <p:cNvSpPr>
            <a:spLocks noGrp="1"/>
          </p:cNvSpPr>
          <p:nvPr>
            <p:ph idx="1"/>
          </p:nvPr>
        </p:nvSpPr>
        <p:spPr/>
        <p:txBody>
          <a:bodyPr/>
          <a:lstStyle/>
          <a:p>
            <a:pPr eaLnBrk="1" hangingPunct="1">
              <a:buNone/>
            </a:pPr>
            <a:r>
              <a:rPr lang="fr-FR" altLang="fr-FR" dirty="0"/>
              <a:t>I.  </a:t>
            </a:r>
            <a:r>
              <a:rPr lang="fr-FR" altLang="fr-FR" dirty="0" err="1"/>
              <a:t>What</a:t>
            </a:r>
            <a:r>
              <a:rPr lang="fr-FR" altLang="fr-FR" dirty="0"/>
              <a:t> </a:t>
            </a:r>
            <a:r>
              <a:rPr lang="fr-FR" altLang="fr-FR" dirty="0" err="1"/>
              <a:t>is</a:t>
            </a:r>
            <a:r>
              <a:rPr lang="fr-FR" altLang="fr-FR" dirty="0"/>
              <a:t> </a:t>
            </a:r>
            <a:r>
              <a:rPr lang="fr-FR" altLang="fr-FR" dirty="0" err="1"/>
              <a:t>LoRaWAN</a:t>
            </a:r>
            <a:endParaRPr lang="fr-FR" altLang="fr-FR" dirty="0"/>
          </a:p>
          <a:p>
            <a:pPr eaLnBrk="1" hangingPunct="1">
              <a:buNone/>
            </a:pPr>
            <a:r>
              <a:rPr lang="fr-FR" altLang="fr-FR" dirty="0"/>
              <a:t>II. Class in </a:t>
            </a:r>
            <a:r>
              <a:rPr lang="fr-FR" altLang="fr-FR" dirty="0" err="1"/>
              <a:t>LoRaWAN</a:t>
            </a:r>
            <a:endParaRPr lang="fr-FR" altLang="fr-FR" dirty="0"/>
          </a:p>
          <a:p>
            <a:pPr eaLnBrk="1" hangingPunct="1">
              <a:buNone/>
            </a:pPr>
            <a:r>
              <a:rPr lang="fr-FR" altLang="fr-FR" dirty="0">
                <a:solidFill>
                  <a:srgbClr val="FF0000"/>
                </a:solidFill>
              </a:rPr>
              <a:t>III. Security</a:t>
            </a:r>
          </a:p>
          <a:p>
            <a:pPr eaLnBrk="1" hangingPunct="1">
              <a:buNone/>
            </a:pPr>
            <a:r>
              <a:rPr lang="fr-FR" altLang="fr-FR" dirty="0"/>
              <a:t>IV. Activation process</a:t>
            </a:r>
          </a:p>
          <a:p>
            <a:pPr eaLnBrk="1" hangingPunct="1">
              <a:buNone/>
            </a:pPr>
            <a:r>
              <a:rPr lang="fr-FR" altLang="fr-FR" dirty="0"/>
              <a:t>V.  The </a:t>
            </a:r>
            <a:r>
              <a:rPr lang="fr-FR" altLang="fr-FR" dirty="0" err="1"/>
              <a:t>Things</a:t>
            </a:r>
            <a:r>
              <a:rPr lang="fr-FR" altLang="fr-FR" dirty="0"/>
              <a:t> Network</a:t>
            </a:r>
          </a:p>
          <a:p>
            <a:pPr eaLnBrk="1" hangingPunct="1">
              <a:buFont typeface="Arial" panose="020B0604020202020204" pitchFamily="34" charset="0"/>
              <a:buNone/>
            </a:pPr>
            <a:endParaRPr lang="fr-FR" altLang="fr-FR" dirty="0"/>
          </a:p>
        </p:txBody>
      </p:sp>
      <p:sp>
        <p:nvSpPr>
          <p:cNvPr id="6149" name="Espace réservé du numéro de diapositive 3">
            <a:extLst>
              <a:ext uri="{FF2B5EF4-FFF2-40B4-BE49-F238E27FC236}">
                <a16:creationId xmlns:a16="http://schemas.microsoft.com/office/drawing/2014/main" id="{138E3397-A123-4AE8-A854-DC87F69985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6CDC19-9825-478D-B4C1-30E784C94EAA}" type="slidenum">
              <a:rPr lang="fr-BE" altLang="fr-FR" sz="1200" smtClean="0">
                <a:solidFill>
                  <a:srgbClr val="898989"/>
                </a:solidFill>
              </a:rPr>
              <a:pPr>
                <a:spcBef>
                  <a:spcPct val="0"/>
                </a:spcBef>
                <a:buFontTx/>
                <a:buNone/>
              </a:pPr>
              <a:t>30</a:t>
            </a:fld>
            <a:endParaRPr lang="fr-BE" altLang="fr-FR" sz="1200">
              <a:solidFill>
                <a:srgbClr val="898989"/>
              </a:solidFill>
            </a:endParaRPr>
          </a:p>
        </p:txBody>
      </p:sp>
      <p:sp>
        <p:nvSpPr>
          <p:cNvPr id="2" name="Espace réservé du pied de page 1">
            <a:extLst>
              <a:ext uri="{FF2B5EF4-FFF2-40B4-BE49-F238E27FC236}">
                <a16:creationId xmlns:a16="http://schemas.microsoft.com/office/drawing/2014/main" id="{514139D6-0995-40CE-84AD-FC1E594AE12B}"/>
              </a:ext>
            </a:extLst>
          </p:cNvPr>
          <p:cNvSpPr>
            <a:spLocks noGrp="1"/>
          </p:cNvSpPr>
          <p:nvPr>
            <p:ph type="ftr" sz="quarter" idx="11"/>
          </p:nvPr>
        </p:nvSpPr>
        <p:spPr/>
        <p:txBody>
          <a:bodyPr/>
          <a:lstStyle/>
          <a:p>
            <a:pPr>
              <a:defRPr/>
            </a:pPr>
            <a:r>
              <a:rPr lang="fr-BE"/>
              <a:t>F. Ferrero – LP-WAN technology</a:t>
            </a:r>
          </a:p>
        </p:txBody>
      </p:sp>
    </p:spTree>
    <p:extLst>
      <p:ext uri="{BB962C8B-B14F-4D97-AF65-F5344CB8AC3E}">
        <p14:creationId xmlns:p14="http://schemas.microsoft.com/office/powerpoint/2010/main" val="3364336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A89BFC52-8FA0-4282-BBEC-B397744BDDB0}"/>
              </a:ext>
            </a:extLst>
          </p:cNvPr>
          <p:cNvSpPr>
            <a:spLocks noChangeArrowheads="1"/>
          </p:cNvSpPr>
          <p:nvPr/>
        </p:nvSpPr>
        <p:spPr bwMode="auto">
          <a:xfrm>
            <a:off x="261938" y="1296988"/>
            <a:ext cx="8424862"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fr-FR" sz="2000">
                <a:latin typeface="Arial" panose="020B0604020202020204" pitchFamily="34" charset="0"/>
              </a:rPr>
              <a:t> Encryption : One key field in security is encryption. It protects your data from being read everyone. As IoT may handle sensitive data, it's important for you to understand this concept as you may need to protect the information your device sends.</a:t>
            </a:r>
            <a:endParaRPr lang="en-US" altLang="fr-FR" sz="1800">
              <a:latin typeface="Arial" panose="020B0604020202020204" pitchFamily="34" charset="0"/>
            </a:endParaRPr>
          </a:p>
          <a:p>
            <a:pPr>
              <a:spcBef>
                <a:spcPct val="0"/>
              </a:spcBef>
            </a:pPr>
            <a:endParaRPr lang="en-US" altLang="fr-FR" sz="1800">
              <a:latin typeface="Arial" panose="020B0604020202020204" pitchFamily="34" charset="0"/>
            </a:endParaRPr>
          </a:p>
          <a:p>
            <a:pPr>
              <a:spcBef>
                <a:spcPct val="0"/>
              </a:spcBef>
            </a:pPr>
            <a:r>
              <a:rPr lang="en-US" altLang="fr-FR" sz="1800">
                <a:latin typeface="Arial" panose="020B0604020202020204" pitchFamily="34" charset="0"/>
              </a:rPr>
              <a:t> </a:t>
            </a:r>
            <a:r>
              <a:rPr lang="en-US" altLang="fr-FR" sz="1800">
                <a:latin typeface="Arial" panose="020B0604020202020204" pitchFamily="34" charset="0"/>
                <a:hlinkClick r:id="rId3"/>
              </a:rPr>
              <a:t>https://www.makeuseof.com/tag/encryption-care/</a:t>
            </a:r>
            <a:endParaRPr lang="en-US" altLang="fr-FR" sz="1800">
              <a:latin typeface="Arial" panose="020B0604020202020204" pitchFamily="34" charset="0"/>
            </a:endParaRPr>
          </a:p>
          <a:p>
            <a:pPr>
              <a:spcBef>
                <a:spcPct val="0"/>
              </a:spcBef>
            </a:pPr>
            <a:endParaRPr lang="en-US" altLang="fr-FR" sz="1800">
              <a:latin typeface="Arial" panose="020B0604020202020204" pitchFamily="34" charset="0"/>
            </a:endParaRPr>
          </a:p>
          <a:p>
            <a:r>
              <a:rPr lang="en-US" altLang="fr-FR" sz="2400" b="1"/>
              <a:t>What is Encryption?</a:t>
            </a:r>
          </a:p>
          <a:p>
            <a:pPr>
              <a:buFont typeface="Arial" panose="020B0604020202020204" pitchFamily="34" charset="0"/>
              <a:buNone/>
            </a:pPr>
            <a:r>
              <a:rPr lang="en-US" altLang="fr-FR" sz="2000"/>
              <a:t>Encryption is a modern form of cryptography that allows a user to </a:t>
            </a:r>
            <a:r>
              <a:rPr lang="en-US" altLang="fr-FR" sz="2000" b="1"/>
              <a:t>hide information</a:t>
            </a:r>
            <a:r>
              <a:rPr lang="en-US" altLang="fr-FR" sz="2000"/>
              <a:t> from others. Encryption uses a complex algorithm called a cipher in order to turn normalized data (plaintext) into a series of seemingly random characters (ciphertext) that is unreadable by those without a special key in which to decrypt it. Those that possess the key can decrypt the data in order to view the plaintext again rather than the random character string of ciphertext.</a:t>
            </a:r>
          </a:p>
          <a:p>
            <a:pPr>
              <a:spcBef>
                <a:spcPct val="0"/>
              </a:spcBef>
              <a:buFont typeface="Arial" panose="020B0604020202020204" pitchFamily="34" charset="0"/>
              <a:buNone/>
            </a:pPr>
            <a:endParaRPr lang="en-US" altLang="fr-FR" sz="1800">
              <a:latin typeface="Arial" panose="020B0604020202020204" pitchFamily="34" charset="0"/>
            </a:endParaRPr>
          </a:p>
          <a:p>
            <a:pPr>
              <a:spcBef>
                <a:spcPct val="0"/>
              </a:spcBef>
            </a:pPr>
            <a:endParaRPr lang="en-US" altLang="fr-FR" sz="1800">
              <a:latin typeface="Arial" panose="020B0604020202020204" pitchFamily="34" charset="0"/>
            </a:endParaRPr>
          </a:p>
        </p:txBody>
      </p:sp>
      <p:sp>
        <p:nvSpPr>
          <p:cNvPr id="59395" name="Espace réservé du numéro de diapositive 4">
            <a:extLst>
              <a:ext uri="{FF2B5EF4-FFF2-40B4-BE49-F238E27FC236}">
                <a16:creationId xmlns:a16="http://schemas.microsoft.com/office/drawing/2014/main" id="{916FF39E-FFFD-4134-96F8-C2B6E14B5CF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BF318D-42BD-4F9C-BB9E-46E27AD55C50}" type="slidenum">
              <a:rPr lang="fr-BE" altLang="fr-FR" sz="1200" smtClean="0">
                <a:solidFill>
                  <a:srgbClr val="898989"/>
                </a:solidFill>
              </a:rPr>
              <a:pPr>
                <a:spcBef>
                  <a:spcPct val="0"/>
                </a:spcBef>
                <a:buFontTx/>
                <a:buNone/>
              </a:pPr>
              <a:t>31</a:t>
            </a:fld>
            <a:endParaRPr lang="fr-BE" altLang="fr-FR" sz="1200">
              <a:solidFill>
                <a:srgbClr val="898989"/>
              </a:solidFill>
            </a:endParaRPr>
          </a:p>
        </p:txBody>
      </p:sp>
      <p:sp>
        <p:nvSpPr>
          <p:cNvPr id="8" name="Rectangle 7">
            <a:extLst>
              <a:ext uri="{FF2B5EF4-FFF2-40B4-BE49-F238E27FC236}">
                <a16:creationId xmlns:a16="http://schemas.microsoft.com/office/drawing/2014/main" id="{48304955-FCF4-4A60-B086-5FBD2A75AD33}"/>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59397" name="Titre 1">
            <a:extLst>
              <a:ext uri="{FF2B5EF4-FFF2-40B4-BE49-F238E27FC236}">
                <a16:creationId xmlns:a16="http://schemas.microsoft.com/office/drawing/2014/main" id="{09A50DC0-01CF-4A2B-B8AD-7484B2438EE4}"/>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Security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1732EFA1-2615-4C5F-BD34-B2A88E37B5CD}"/>
              </a:ext>
            </a:extLst>
          </p:cNvPr>
          <p:cNvSpPr>
            <a:spLocks noChangeArrowheads="1"/>
          </p:cNvSpPr>
          <p:nvPr/>
        </p:nvSpPr>
        <p:spPr bwMode="auto">
          <a:xfrm>
            <a:off x="323850" y="1412875"/>
            <a:ext cx="84248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1800">
                <a:latin typeface="Arial" panose="020B0604020202020204" pitchFamily="34" charset="0"/>
              </a:rPr>
              <a:t>Step1: Encryption: only FRMPayload is encrypted (1 to 1) with the 128-bit AppSKey </a:t>
            </a:r>
          </a:p>
          <a:p>
            <a:pPr>
              <a:spcBef>
                <a:spcPct val="0"/>
              </a:spcBef>
              <a:buFontTx/>
              <a:buNone/>
            </a:pPr>
            <a:r>
              <a:rPr lang="en-US" altLang="fr-FR" sz="1800">
                <a:latin typeface="Arial" panose="020B0604020202020204" pitchFamily="34" charset="0"/>
              </a:rPr>
              <a:t>Step 2: Authentication: MIC is generated using the 128-bit NwkSKey, and appended to the frame for packet authentication </a:t>
            </a:r>
          </a:p>
          <a:p>
            <a:pPr>
              <a:spcBef>
                <a:spcPct val="0"/>
              </a:spcBef>
            </a:pPr>
            <a:endParaRPr lang="en-US" altLang="fr-FR" sz="1800">
              <a:latin typeface="Arial" panose="020B0604020202020204" pitchFamily="34" charset="0"/>
            </a:endParaRPr>
          </a:p>
        </p:txBody>
      </p:sp>
      <p:sp>
        <p:nvSpPr>
          <p:cNvPr id="61443" name="Espace réservé du numéro de diapositive 4">
            <a:extLst>
              <a:ext uri="{FF2B5EF4-FFF2-40B4-BE49-F238E27FC236}">
                <a16:creationId xmlns:a16="http://schemas.microsoft.com/office/drawing/2014/main" id="{D32FA371-3F46-4E0E-9206-C00E7DCE62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093121-94B2-4CA1-8D08-A924FEB994D8}" type="slidenum">
              <a:rPr lang="fr-BE" altLang="fr-FR" sz="1200" smtClean="0">
                <a:solidFill>
                  <a:srgbClr val="898989"/>
                </a:solidFill>
              </a:rPr>
              <a:pPr>
                <a:spcBef>
                  <a:spcPct val="0"/>
                </a:spcBef>
                <a:buFontTx/>
                <a:buNone/>
              </a:pPr>
              <a:t>32</a:t>
            </a:fld>
            <a:endParaRPr lang="fr-BE" altLang="fr-FR" sz="1200">
              <a:solidFill>
                <a:srgbClr val="898989"/>
              </a:solidFill>
            </a:endParaRPr>
          </a:p>
        </p:txBody>
      </p:sp>
      <p:sp>
        <p:nvSpPr>
          <p:cNvPr id="8" name="Rectangle 7">
            <a:extLst>
              <a:ext uri="{FF2B5EF4-FFF2-40B4-BE49-F238E27FC236}">
                <a16:creationId xmlns:a16="http://schemas.microsoft.com/office/drawing/2014/main" id="{7629B6DB-1129-49EE-8FDB-B80B4C93A13B}"/>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45" name="Titre 1">
            <a:extLst>
              <a:ext uri="{FF2B5EF4-FFF2-40B4-BE49-F238E27FC236}">
                <a16:creationId xmlns:a16="http://schemas.microsoft.com/office/drawing/2014/main" id="{137DFA53-D6C8-44D6-9FCA-7C74576B93D0}"/>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Security</a:t>
            </a:r>
          </a:p>
        </p:txBody>
      </p:sp>
      <p:pic>
        <p:nvPicPr>
          <p:cNvPr id="61446" name="Picture 10" descr="Architecture d'un réseau LoRaWAN">
            <a:extLst>
              <a:ext uri="{FF2B5EF4-FFF2-40B4-BE49-F238E27FC236}">
                <a16:creationId xmlns:a16="http://schemas.microsoft.com/office/drawing/2014/main" id="{2A351365-3AEC-498D-BCA2-53B2FB6B6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13025"/>
            <a:ext cx="749935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u numéro de diapositive 4">
            <a:extLst>
              <a:ext uri="{FF2B5EF4-FFF2-40B4-BE49-F238E27FC236}">
                <a16:creationId xmlns:a16="http://schemas.microsoft.com/office/drawing/2014/main" id="{4DAA00B6-C39C-4B17-BCF5-646256D566B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5FFDF0-65DD-4F56-B9A9-ED05BF2678BE}" type="slidenum">
              <a:rPr lang="fr-BE" altLang="fr-FR" sz="1200" smtClean="0">
                <a:solidFill>
                  <a:srgbClr val="898989"/>
                </a:solidFill>
              </a:rPr>
              <a:pPr>
                <a:spcBef>
                  <a:spcPct val="0"/>
                </a:spcBef>
                <a:buFontTx/>
                <a:buNone/>
              </a:pPr>
              <a:t>33</a:t>
            </a:fld>
            <a:endParaRPr lang="fr-BE" altLang="fr-FR" sz="1200">
              <a:solidFill>
                <a:srgbClr val="898989"/>
              </a:solidFill>
            </a:endParaRPr>
          </a:p>
        </p:txBody>
      </p:sp>
      <p:pic>
        <p:nvPicPr>
          <p:cNvPr id="63491" name="Image 2">
            <a:extLst>
              <a:ext uri="{FF2B5EF4-FFF2-40B4-BE49-F238E27FC236}">
                <a16:creationId xmlns:a16="http://schemas.microsoft.com/office/drawing/2014/main" id="{556EA8EE-6BD3-47E3-A919-7CBF5075D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6525"/>
            <a:ext cx="8853488"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09A8D4E3-934E-451B-8ABA-89A24500F33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3493" name="Titre 1">
            <a:extLst>
              <a:ext uri="{FF2B5EF4-FFF2-40B4-BE49-F238E27FC236}">
                <a16:creationId xmlns:a16="http://schemas.microsoft.com/office/drawing/2014/main" id="{6146DC5E-DEEF-4F6D-851F-BC95BE1B96C9}"/>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Security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u numéro de diapositive 4">
            <a:extLst>
              <a:ext uri="{FF2B5EF4-FFF2-40B4-BE49-F238E27FC236}">
                <a16:creationId xmlns:a16="http://schemas.microsoft.com/office/drawing/2014/main" id="{658835D4-9DD1-4369-8AA7-7AB293A01E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2AEC6F-EE28-4DEF-BEEF-E00F0CCA844B}" type="slidenum">
              <a:rPr lang="fr-BE" altLang="fr-FR" sz="1200" smtClean="0">
                <a:solidFill>
                  <a:srgbClr val="898989"/>
                </a:solidFill>
              </a:rPr>
              <a:pPr>
                <a:spcBef>
                  <a:spcPct val="0"/>
                </a:spcBef>
                <a:buFontTx/>
                <a:buNone/>
              </a:pPr>
              <a:t>34</a:t>
            </a:fld>
            <a:endParaRPr lang="fr-BE" altLang="fr-FR" sz="1200">
              <a:solidFill>
                <a:srgbClr val="898989"/>
              </a:solidFill>
            </a:endParaRPr>
          </a:p>
        </p:txBody>
      </p:sp>
      <p:pic>
        <p:nvPicPr>
          <p:cNvPr id="65539" name="Image 1">
            <a:extLst>
              <a:ext uri="{FF2B5EF4-FFF2-40B4-BE49-F238E27FC236}">
                <a16:creationId xmlns:a16="http://schemas.microsoft.com/office/drawing/2014/main" id="{AC66AE22-B7E7-412C-AEF7-3F2E303D7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309938"/>
            <a:ext cx="55324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3">
            <a:extLst>
              <a:ext uri="{FF2B5EF4-FFF2-40B4-BE49-F238E27FC236}">
                <a16:creationId xmlns:a16="http://schemas.microsoft.com/office/drawing/2014/main" id="{BC797185-88D3-4CF6-BC02-45B4A83CBC88}"/>
              </a:ext>
            </a:extLst>
          </p:cNvPr>
          <p:cNvSpPr>
            <a:spLocks noChangeArrowheads="1"/>
          </p:cNvSpPr>
          <p:nvPr/>
        </p:nvSpPr>
        <p:spPr bwMode="auto">
          <a:xfrm>
            <a:off x="250825" y="1695450"/>
            <a:ext cx="86423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b="1">
                <a:latin typeface="Tahoma" panose="020B0604030504040204" pitchFamily="34" charset="0"/>
              </a:rPr>
              <a:t>DevAddr : </a:t>
            </a:r>
            <a:r>
              <a:rPr lang="en-US" altLang="fr-FR" sz="1800">
                <a:latin typeface="Tahoma" panose="020B0604030504040204" pitchFamily="34" charset="0"/>
              </a:rPr>
              <a:t>Device 32 bits device address on a network. This address is dynamically set by the network operator during the on-boarding process .The same DevAddr can be reused in a network or across different networks. In case of address collision, the cryptographic signature allows to disambiguate </a:t>
            </a:r>
            <a:endParaRPr lang="fr-FR" altLang="fr-FR" sz="1800">
              <a:latin typeface="Arial" panose="020B0604020202020204" pitchFamily="34" charset="0"/>
            </a:endParaRPr>
          </a:p>
        </p:txBody>
      </p:sp>
      <p:sp>
        <p:nvSpPr>
          <p:cNvPr id="65541" name="Rectangle 4">
            <a:extLst>
              <a:ext uri="{FF2B5EF4-FFF2-40B4-BE49-F238E27FC236}">
                <a16:creationId xmlns:a16="http://schemas.microsoft.com/office/drawing/2014/main" id="{2984B0B4-51FE-41B4-88C9-3CA39FD46DBC}"/>
              </a:ext>
            </a:extLst>
          </p:cNvPr>
          <p:cNvSpPr>
            <a:spLocks noChangeArrowheads="1"/>
          </p:cNvSpPr>
          <p:nvPr/>
        </p:nvSpPr>
        <p:spPr bwMode="auto">
          <a:xfrm>
            <a:off x="274638" y="4221163"/>
            <a:ext cx="87122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b="1">
                <a:latin typeface="Tahoma" panose="020B0604030504040204" pitchFamily="34" charset="0"/>
              </a:rPr>
              <a:t>NID : </a:t>
            </a:r>
            <a:r>
              <a:rPr lang="en-US" altLang="fr-FR" sz="1800">
                <a:latin typeface="Tahoma" panose="020B0604030504040204" pitchFamily="34" charset="0"/>
              </a:rPr>
              <a:t>The NID (Network Id) consists of the 7 LSB of the operator network ID (NetID) which is a 3 bytes unique network identifier allocated by the LoRa alliance . Two different networks must have different NetID but may end up with the same NID. The NID field eases the roaming process by reducing the amount of signaling required between Network Servers. Experimental/Private network must use 0000000 or 0000001 for NID. </a:t>
            </a:r>
            <a:endParaRPr lang="fr-FR" altLang="fr-FR" sz="1800">
              <a:latin typeface="Arial" panose="020B0604020202020204" pitchFamily="34" charset="0"/>
            </a:endParaRPr>
          </a:p>
        </p:txBody>
      </p:sp>
      <p:sp>
        <p:nvSpPr>
          <p:cNvPr id="10" name="Rectangle 9">
            <a:extLst>
              <a:ext uri="{FF2B5EF4-FFF2-40B4-BE49-F238E27FC236}">
                <a16:creationId xmlns:a16="http://schemas.microsoft.com/office/drawing/2014/main" id="{13002C56-9CF5-4E86-8669-755E47BECE91}"/>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5543" name="Titre 1">
            <a:extLst>
              <a:ext uri="{FF2B5EF4-FFF2-40B4-BE49-F238E27FC236}">
                <a16:creationId xmlns:a16="http://schemas.microsoft.com/office/drawing/2014/main" id="{43C6F322-92EE-42A3-85A3-72281B7B4C10}"/>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Security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u numéro de diapositive 4">
            <a:extLst>
              <a:ext uri="{FF2B5EF4-FFF2-40B4-BE49-F238E27FC236}">
                <a16:creationId xmlns:a16="http://schemas.microsoft.com/office/drawing/2014/main" id="{E1583A2B-6620-4D1B-B7B2-E6D522E238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4B4F0E-9CC9-44D9-922B-44A97DF4CC8F}" type="slidenum">
              <a:rPr lang="fr-BE" altLang="fr-FR" sz="1200" smtClean="0">
                <a:solidFill>
                  <a:srgbClr val="898989"/>
                </a:solidFill>
              </a:rPr>
              <a:pPr>
                <a:spcBef>
                  <a:spcPct val="0"/>
                </a:spcBef>
                <a:buFontTx/>
                <a:buNone/>
              </a:pPr>
              <a:t>35</a:t>
            </a:fld>
            <a:endParaRPr lang="fr-BE" altLang="fr-FR" sz="1200">
              <a:solidFill>
                <a:srgbClr val="898989"/>
              </a:solidFill>
            </a:endParaRPr>
          </a:p>
        </p:txBody>
      </p:sp>
      <p:sp>
        <p:nvSpPr>
          <p:cNvPr id="67587" name="Rectangle 3">
            <a:extLst>
              <a:ext uri="{FF2B5EF4-FFF2-40B4-BE49-F238E27FC236}">
                <a16:creationId xmlns:a16="http://schemas.microsoft.com/office/drawing/2014/main" id="{E16634DC-C2B7-4ED3-B23C-F267F7B887FA}"/>
              </a:ext>
            </a:extLst>
          </p:cNvPr>
          <p:cNvSpPr>
            <a:spLocks noChangeArrowheads="1"/>
          </p:cNvSpPr>
          <p:nvPr/>
        </p:nvSpPr>
        <p:spPr bwMode="auto">
          <a:xfrm>
            <a:off x="311150" y="1203325"/>
            <a:ext cx="86407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a:latin typeface="Tahoma" panose="020B0604030504040204" pitchFamily="34" charset="0"/>
              </a:rPr>
              <a:t>The</a:t>
            </a:r>
            <a:r>
              <a:rPr lang="en-US" altLang="fr-FR" sz="1800" b="1">
                <a:latin typeface="Tahoma" panose="020B0604030504040204" pitchFamily="34" charset="0"/>
              </a:rPr>
              <a:t> NwkSKey </a:t>
            </a:r>
            <a:r>
              <a:rPr lang="en-US" altLang="fr-FR" sz="1800">
                <a:latin typeface="Tahoma" panose="020B0604030504040204" pitchFamily="34" charset="0"/>
              </a:rPr>
              <a:t>is a </a:t>
            </a:r>
            <a:r>
              <a:rPr lang="en-US" altLang="fr-FR" sz="1800" b="1">
                <a:latin typeface="Tahoma" panose="020B0604030504040204" pitchFamily="34" charset="0"/>
              </a:rPr>
              <a:t>network session key </a:t>
            </a:r>
            <a:r>
              <a:rPr lang="en-US" altLang="fr-FR" sz="1800">
                <a:latin typeface="Tahoma" panose="020B0604030504040204" pitchFamily="34" charset="0"/>
              </a:rPr>
              <a:t>specific for the end-devices. It is used by both the network server and the end-device to calculated and verify the </a:t>
            </a:r>
            <a:r>
              <a:rPr lang="en-US" altLang="fr-FR" sz="1800" b="1">
                <a:latin typeface="Tahoma" panose="020B0604030504040204" pitchFamily="34" charset="0"/>
              </a:rPr>
              <a:t>MIC </a:t>
            </a:r>
            <a:r>
              <a:rPr lang="en-US" altLang="fr-FR" sz="1800">
                <a:latin typeface="Tahoma" panose="020B0604030504040204" pitchFamily="34" charset="0"/>
              </a:rPr>
              <a:t>(message integrity code) of all data messages to ensure data integrity. It is further used to encrypt and decrypt the payload field of a MAC-only data messages.</a:t>
            </a:r>
            <a:endParaRPr lang="fr-FR" altLang="fr-FR" sz="1800" b="1">
              <a:latin typeface="Arial" panose="020B0604020202020204" pitchFamily="34" charset="0"/>
            </a:endParaRPr>
          </a:p>
        </p:txBody>
      </p:sp>
      <p:sp>
        <p:nvSpPr>
          <p:cNvPr id="67588" name="Rectangle 4">
            <a:extLst>
              <a:ext uri="{FF2B5EF4-FFF2-40B4-BE49-F238E27FC236}">
                <a16:creationId xmlns:a16="http://schemas.microsoft.com/office/drawing/2014/main" id="{6F9A5A88-08FB-49AE-8D17-CAAB960925B5}"/>
              </a:ext>
            </a:extLst>
          </p:cNvPr>
          <p:cNvSpPr>
            <a:spLocks noChangeArrowheads="1"/>
          </p:cNvSpPr>
          <p:nvPr/>
        </p:nvSpPr>
        <p:spPr bwMode="auto">
          <a:xfrm>
            <a:off x="284163" y="4594225"/>
            <a:ext cx="871378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a:latin typeface="Tahoma" panose="020B0604030504040204" pitchFamily="34" charset="0"/>
              </a:rPr>
              <a:t>The</a:t>
            </a:r>
            <a:r>
              <a:rPr lang="en-US" altLang="fr-FR" sz="1800" b="1">
                <a:latin typeface="Tahoma" panose="020B0604030504040204" pitchFamily="34" charset="0"/>
              </a:rPr>
              <a:t> AppSKey </a:t>
            </a:r>
            <a:r>
              <a:rPr lang="en-US" altLang="fr-FR" sz="1800">
                <a:latin typeface="Tahoma" panose="020B0604030504040204" pitchFamily="34" charset="0"/>
              </a:rPr>
              <a:t>is an application session key specific for the end-devices. It is used by both the application server and the end-device to encrypt and decrypt the payload field of application-specific data messages. It is also used to calculated and verify an application level MIC that may be included in the payload of application –specific data messages. </a:t>
            </a:r>
            <a:endParaRPr lang="fr-FR" altLang="fr-FR" sz="1800">
              <a:latin typeface="Arial" panose="020B0604020202020204" pitchFamily="34" charset="0"/>
            </a:endParaRPr>
          </a:p>
        </p:txBody>
      </p:sp>
      <p:pic>
        <p:nvPicPr>
          <p:cNvPr id="67589" name="Image 2">
            <a:extLst>
              <a:ext uri="{FF2B5EF4-FFF2-40B4-BE49-F238E27FC236}">
                <a16:creationId xmlns:a16="http://schemas.microsoft.com/office/drawing/2014/main" id="{C9FFC306-CC8D-41C8-92C1-F0B7BBC47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5" y="2701925"/>
            <a:ext cx="27241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6953205-408E-4F28-AFB6-B535DD0AB856}"/>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7591" name="Titre 1">
            <a:extLst>
              <a:ext uri="{FF2B5EF4-FFF2-40B4-BE49-F238E27FC236}">
                <a16:creationId xmlns:a16="http://schemas.microsoft.com/office/drawing/2014/main" id="{152DDBB1-982B-41FF-920A-B193A29C7D4E}"/>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Security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Espace réservé du numéro de diapositive 4">
            <a:extLst>
              <a:ext uri="{FF2B5EF4-FFF2-40B4-BE49-F238E27FC236}">
                <a16:creationId xmlns:a16="http://schemas.microsoft.com/office/drawing/2014/main" id="{64E548AC-F0DD-4305-A2B0-C976A602E2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991752E-3AC5-4B51-833D-83B8AF843083}" type="slidenum">
              <a:rPr lang="fr-BE" altLang="fr-FR" sz="1200" smtClean="0">
                <a:solidFill>
                  <a:srgbClr val="898989"/>
                </a:solidFill>
              </a:rPr>
              <a:pPr>
                <a:spcBef>
                  <a:spcPct val="0"/>
                </a:spcBef>
                <a:buFontTx/>
                <a:buNone/>
              </a:pPr>
              <a:t>36</a:t>
            </a:fld>
            <a:endParaRPr lang="fr-BE" altLang="fr-FR" sz="1200">
              <a:solidFill>
                <a:srgbClr val="898989"/>
              </a:solidFill>
            </a:endParaRPr>
          </a:p>
        </p:txBody>
      </p:sp>
      <p:sp>
        <p:nvSpPr>
          <p:cNvPr id="69636" name="Rectangle 4">
            <a:extLst>
              <a:ext uri="{FF2B5EF4-FFF2-40B4-BE49-F238E27FC236}">
                <a16:creationId xmlns:a16="http://schemas.microsoft.com/office/drawing/2014/main" id="{0B7F90E5-82FB-4960-B248-5D3506610A8E}"/>
              </a:ext>
            </a:extLst>
          </p:cNvPr>
          <p:cNvSpPr>
            <a:spLocks noChangeArrowheads="1"/>
          </p:cNvSpPr>
          <p:nvPr/>
        </p:nvSpPr>
        <p:spPr bwMode="auto">
          <a:xfrm>
            <a:off x="284163" y="4594225"/>
            <a:ext cx="8713787"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endParaRPr lang="fr-FR" altLang="fr-FR" sz="1800">
              <a:latin typeface="Arial" panose="020B0604020202020204" pitchFamily="34" charset="0"/>
            </a:endParaRPr>
          </a:p>
          <a:p>
            <a:pPr>
              <a:spcBef>
                <a:spcPct val="0"/>
              </a:spcBef>
              <a:buFontTx/>
              <a:buNone/>
            </a:pPr>
            <a:endParaRPr lang="fr-FR" altLang="fr-FR" sz="1800">
              <a:latin typeface="Arial" panose="020B0604020202020204" pitchFamily="34" charset="0"/>
            </a:endParaRPr>
          </a:p>
          <a:p>
            <a:pPr>
              <a:spcBef>
                <a:spcPct val="0"/>
              </a:spcBef>
              <a:buFontTx/>
              <a:buNone/>
            </a:pPr>
            <a:r>
              <a:rPr lang="en-US" altLang="fr-FR" sz="1800" b="1">
                <a:latin typeface="Arial" panose="020B0604020202020204" pitchFamily="34" charset="0"/>
              </a:rPr>
              <a:t>All payloads are encrypted using an AES algorithm with a 128bits secret key, the Application Session Key </a:t>
            </a:r>
            <a:endParaRPr lang="en-US" altLang="fr-FR" sz="1800">
              <a:latin typeface="Arial" panose="020B0604020202020204" pitchFamily="34" charset="0"/>
            </a:endParaRPr>
          </a:p>
          <a:p>
            <a:pPr>
              <a:spcBef>
                <a:spcPct val="0"/>
              </a:spcBef>
              <a:buFontTx/>
              <a:buNone/>
            </a:pPr>
            <a:r>
              <a:rPr lang="en-US" altLang="fr-FR" sz="1800">
                <a:latin typeface="Arial" panose="020B0604020202020204" pitchFamily="34" charset="0"/>
              </a:rPr>
              <a:t></a:t>
            </a:r>
            <a:r>
              <a:rPr lang="en-US" altLang="fr-FR" sz="1800" b="1">
                <a:latin typeface="Arial" panose="020B0604020202020204" pitchFamily="34" charset="0"/>
              </a:rPr>
              <a:t>Each end-device has its own unique Application Session Key only known by the end-device and the application server and only used for encryption </a:t>
            </a:r>
            <a:endParaRPr lang="en-US" altLang="fr-FR" sz="1800">
              <a:latin typeface="Arial" panose="020B0604020202020204" pitchFamily="34" charset="0"/>
            </a:endParaRPr>
          </a:p>
        </p:txBody>
      </p:sp>
      <p:pic>
        <p:nvPicPr>
          <p:cNvPr id="69637" name="Image 5">
            <a:extLst>
              <a:ext uri="{FF2B5EF4-FFF2-40B4-BE49-F238E27FC236}">
                <a16:creationId xmlns:a16="http://schemas.microsoft.com/office/drawing/2014/main" id="{EF5D8E5F-3534-419B-8F24-34C64B2D8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812925"/>
            <a:ext cx="7742238"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78EEAD4-8AE7-493B-8DD7-0EF4C1FDD485}"/>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7" name="Titre 1">
            <a:extLst>
              <a:ext uri="{FF2B5EF4-FFF2-40B4-BE49-F238E27FC236}">
                <a16:creationId xmlns:a16="http://schemas.microsoft.com/office/drawing/2014/main" id="{0308FFDC-AFCA-42CD-BDF2-8D33D156081F}"/>
              </a:ext>
            </a:extLst>
          </p:cNvPr>
          <p:cNvSpPr txBox="1">
            <a:spLocks/>
          </p:cNvSpPr>
          <p:nvPr/>
        </p:nvSpPr>
        <p:spPr bwMode="auto">
          <a:xfrm>
            <a:off x="457200" y="0"/>
            <a:ext cx="82296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dirty="0" err="1">
                <a:solidFill>
                  <a:schemeClr val="bg1"/>
                </a:solidFill>
              </a:rPr>
              <a:t>Step</a:t>
            </a:r>
            <a:r>
              <a:rPr lang="fr-FR" altLang="fr-FR" dirty="0">
                <a:solidFill>
                  <a:schemeClr val="bg1"/>
                </a:solidFill>
              </a:rPr>
              <a:t> 1 : </a:t>
            </a:r>
            <a:r>
              <a:rPr lang="fr-FR" altLang="fr-FR" dirty="0" err="1">
                <a:solidFill>
                  <a:schemeClr val="bg1"/>
                </a:solidFill>
              </a:rPr>
              <a:t>Payload</a:t>
            </a:r>
            <a:r>
              <a:rPr lang="fr-FR" altLang="fr-FR" dirty="0">
                <a:solidFill>
                  <a:schemeClr val="bg1"/>
                </a:solidFill>
              </a:rPr>
              <a:t> </a:t>
            </a:r>
            <a:r>
              <a:rPr lang="fr-FR" altLang="fr-FR" dirty="0" err="1">
                <a:solidFill>
                  <a:schemeClr val="bg1"/>
                </a:solidFill>
              </a:rPr>
              <a:t>Encryption</a:t>
            </a:r>
            <a:endParaRPr lang="fr-FR" altLang="fr-FR"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Espace réservé du numéro de diapositive 4">
            <a:extLst>
              <a:ext uri="{FF2B5EF4-FFF2-40B4-BE49-F238E27FC236}">
                <a16:creationId xmlns:a16="http://schemas.microsoft.com/office/drawing/2014/main" id="{E7DF3EDC-D886-455A-875D-DF47681C644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9BD832-353E-49F3-8855-8DD4822258A9}" type="slidenum">
              <a:rPr lang="fr-BE" altLang="fr-FR" sz="1200" smtClean="0">
                <a:solidFill>
                  <a:srgbClr val="898989"/>
                </a:solidFill>
              </a:rPr>
              <a:pPr>
                <a:spcBef>
                  <a:spcPct val="0"/>
                </a:spcBef>
                <a:buFontTx/>
                <a:buNone/>
              </a:pPr>
              <a:t>37</a:t>
            </a:fld>
            <a:endParaRPr lang="fr-BE" altLang="fr-FR" sz="1200">
              <a:solidFill>
                <a:srgbClr val="898989"/>
              </a:solidFill>
            </a:endParaRPr>
          </a:p>
        </p:txBody>
      </p:sp>
      <p:sp>
        <p:nvSpPr>
          <p:cNvPr id="71684" name="Rectangle 4">
            <a:extLst>
              <a:ext uri="{FF2B5EF4-FFF2-40B4-BE49-F238E27FC236}">
                <a16:creationId xmlns:a16="http://schemas.microsoft.com/office/drawing/2014/main" id="{121F3D6E-47E6-4158-B2E8-F7CA7E78B6EA}"/>
              </a:ext>
            </a:extLst>
          </p:cNvPr>
          <p:cNvSpPr>
            <a:spLocks noChangeArrowheads="1"/>
          </p:cNvSpPr>
          <p:nvPr/>
        </p:nvSpPr>
        <p:spPr bwMode="auto">
          <a:xfrm>
            <a:off x="284163" y="4594225"/>
            <a:ext cx="871378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800">
              <a:latin typeface="Arial" panose="020B0604020202020204" pitchFamily="34" charset="0"/>
            </a:endParaRPr>
          </a:p>
          <a:p>
            <a:pPr>
              <a:spcBef>
                <a:spcPct val="0"/>
              </a:spcBef>
              <a:buFontTx/>
              <a:buNone/>
            </a:pPr>
            <a:r>
              <a:rPr lang="en-US" altLang="fr-FR" sz="1800" b="1">
                <a:latin typeface="Arial" panose="020B0604020202020204" pitchFamily="34" charset="0"/>
              </a:rPr>
              <a:t>All frames contain a 32bits cryptographic MIC signature computed using an AES algorithm with a 128bits secret key, the Network Session Key </a:t>
            </a:r>
            <a:endParaRPr lang="en-US" altLang="fr-FR" sz="1800">
              <a:latin typeface="Arial" panose="020B0604020202020204" pitchFamily="34" charset="0"/>
            </a:endParaRPr>
          </a:p>
          <a:p>
            <a:pPr>
              <a:spcBef>
                <a:spcPct val="0"/>
              </a:spcBef>
              <a:buFontTx/>
              <a:buNone/>
            </a:pPr>
            <a:r>
              <a:rPr lang="en-US" altLang="fr-FR" sz="1800">
                <a:latin typeface="Arial" panose="020B0604020202020204" pitchFamily="34" charset="0"/>
              </a:rPr>
              <a:t></a:t>
            </a:r>
            <a:r>
              <a:rPr lang="en-US" altLang="fr-FR" sz="1800" b="1">
                <a:latin typeface="Arial" panose="020B0604020202020204" pitchFamily="34" charset="0"/>
              </a:rPr>
              <a:t>The Network Session Key is different from the Application key Session </a:t>
            </a:r>
            <a:endParaRPr lang="en-US" altLang="fr-FR" sz="1800">
              <a:latin typeface="Arial" panose="020B0604020202020204" pitchFamily="34" charset="0"/>
            </a:endParaRPr>
          </a:p>
          <a:p>
            <a:pPr>
              <a:spcBef>
                <a:spcPct val="0"/>
              </a:spcBef>
              <a:buFontTx/>
              <a:buNone/>
            </a:pPr>
            <a:r>
              <a:rPr lang="en-US" altLang="fr-FR" sz="1800">
                <a:latin typeface="Arial" panose="020B0604020202020204" pitchFamily="34" charset="0"/>
              </a:rPr>
              <a:t></a:t>
            </a:r>
            <a:r>
              <a:rPr lang="en-US" altLang="fr-FR" sz="1800" b="1">
                <a:latin typeface="Arial" panose="020B0604020202020204" pitchFamily="34" charset="0"/>
              </a:rPr>
              <a:t>Each end-devices has its own Network Session Key only known by the end-device and the network server and only used for signature </a:t>
            </a:r>
            <a:endParaRPr lang="en-US" altLang="fr-FR" sz="1800">
              <a:latin typeface="Arial" panose="020B0604020202020204" pitchFamily="34" charset="0"/>
            </a:endParaRPr>
          </a:p>
        </p:txBody>
      </p:sp>
      <p:pic>
        <p:nvPicPr>
          <p:cNvPr id="71685" name="Image 6">
            <a:extLst>
              <a:ext uri="{FF2B5EF4-FFF2-40B4-BE49-F238E27FC236}">
                <a16:creationId xmlns:a16="http://schemas.microsoft.com/office/drawing/2014/main" id="{209F8D00-7D4E-4494-9D48-146DD239C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70075"/>
            <a:ext cx="77533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5E23860-19A7-4703-9CFB-6A480AEED3F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7" name="Titre 1">
            <a:extLst>
              <a:ext uri="{FF2B5EF4-FFF2-40B4-BE49-F238E27FC236}">
                <a16:creationId xmlns:a16="http://schemas.microsoft.com/office/drawing/2014/main" id="{9AA80FD6-C0D6-4BCF-9776-834BC24D6BCB}"/>
              </a:ext>
            </a:extLst>
          </p:cNvPr>
          <p:cNvSpPr txBox="1">
            <a:spLocks/>
          </p:cNvSpPr>
          <p:nvPr/>
        </p:nvSpPr>
        <p:spPr bwMode="auto">
          <a:xfrm>
            <a:off x="457200" y="0"/>
            <a:ext cx="82296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fr-FR" dirty="0" err="1">
                <a:solidFill>
                  <a:schemeClr val="bg1"/>
                </a:solidFill>
              </a:rPr>
              <a:t>Step</a:t>
            </a:r>
            <a:r>
              <a:rPr lang="fr-FR" altLang="fr-FR" dirty="0">
                <a:solidFill>
                  <a:schemeClr val="bg1"/>
                </a:solidFill>
              </a:rPr>
              <a:t> 2 : </a:t>
            </a:r>
            <a:r>
              <a:rPr lang="fr-FR" altLang="fr-FR" dirty="0" err="1">
                <a:solidFill>
                  <a:schemeClr val="bg1"/>
                </a:solidFill>
              </a:rPr>
              <a:t>Packet</a:t>
            </a:r>
            <a:r>
              <a:rPr lang="fr-FR" altLang="fr-FR" dirty="0">
                <a:solidFill>
                  <a:schemeClr val="bg1"/>
                </a:solidFill>
              </a:rPr>
              <a:t> authentification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a:extLst>
              <a:ext uri="{FF2B5EF4-FFF2-40B4-BE49-F238E27FC236}">
                <a16:creationId xmlns:a16="http://schemas.microsoft.com/office/drawing/2014/main" id="{DE9C6F40-B539-4AD7-866A-42B20CCDBD39}"/>
              </a:ext>
            </a:extLst>
          </p:cNvPr>
          <p:cNvSpPr>
            <a:spLocks noGrp="1"/>
          </p:cNvSpPr>
          <p:nvPr>
            <p:ph type="title"/>
          </p:nvPr>
        </p:nvSpPr>
        <p:spPr>
          <a:xfrm>
            <a:off x="457200" y="5671"/>
            <a:ext cx="8229600" cy="1143000"/>
          </a:xfrm>
        </p:spPr>
        <p:txBody>
          <a:bodyPr/>
          <a:lstStyle/>
          <a:p>
            <a:pPr eaLnBrk="1" hangingPunct="1"/>
            <a:r>
              <a:rPr lang="fr-FR" altLang="fr-FR" dirty="0"/>
              <a:t>Frame signature</a:t>
            </a:r>
          </a:p>
        </p:txBody>
      </p:sp>
      <p:sp>
        <p:nvSpPr>
          <p:cNvPr id="73731" name="Espace réservé du numéro de diapositive 4">
            <a:extLst>
              <a:ext uri="{FF2B5EF4-FFF2-40B4-BE49-F238E27FC236}">
                <a16:creationId xmlns:a16="http://schemas.microsoft.com/office/drawing/2014/main" id="{A34E6B84-7411-4F6F-83A5-5484F0E7CB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5B4CE4-60B5-4AD1-9F78-6C395F093635}" type="slidenum">
              <a:rPr lang="fr-BE" altLang="fr-FR" sz="1200" smtClean="0">
                <a:solidFill>
                  <a:srgbClr val="898989"/>
                </a:solidFill>
              </a:rPr>
              <a:pPr>
                <a:spcBef>
                  <a:spcPct val="0"/>
                </a:spcBef>
                <a:buFontTx/>
                <a:buNone/>
              </a:pPr>
              <a:t>38</a:t>
            </a:fld>
            <a:endParaRPr lang="fr-BE" altLang="fr-FR" sz="1200">
              <a:solidFill>
                <a:srgbClr val="898989"/>
              </a:solidFill>
            </a:endParaRPr>
          </a:p>
        </p:txBody>
      </p:sp>
      <p:sp>
        <p:nvSpPr>
          <p:cNvPr id="5" name="Rectangle 4">
            <a:extLst>
              <a:ext uri="{FF2B5EF4-FFF2-40B4-BE49-F238E27FC236}">
                <a16:creationId xmlns:a16="http://schemas.microsoft.com/office/drawing/2014/main" id="{CE740747-EDC5-4C34-A860-0B56F00A6D0C}"/>
              </a:ext>
            </a:extLst>
          </p:cNvPr>
          <p:cNvSpPr/>
          <p:nvPr/>
        </p:nvSpPr>
        <p:spPr>
          <a:xfrm>
            <a:off x="323850" y="1230313"/>
            <a:ext cx="8135938" cy="3448050"/>
          </a:xfrm>
          <a:prstGeom prst="rect">
            <a:avLst/>
          </a:prstGeom>
        </p:spPr>
        <p:txBody>
          <a:bodyPr>
            <a:spAutoFit/>
          </a:bodyPr>
          <a:lstStyle/>
          <a:p>
            <a:pPr>
              <a:defRPr/>
            </a:pPr>
            <a:endParaRPr lang="fr-FR" dirty="0"/>
          </a:p>
          <a:p>
            <a:pPr>
              <a:defRPr/>
            </a:pPr>
            <a:r>
              <a:rPr lang="en-US" sz="2000" b="1" dirty="0"/>
              <a:t>The frame signature (Message Integrity Code “MIC”) is computed over the entire frame </a:t>
            </a:r>
            <a:endParaRPr lang="en-US" sz="2000" dirty="0"/>
          </a:p>
          <a:p>
            <a:pPr marL="285750" indent="-285750">
              <a:buClr>
                <a:srgbClr val="0070C0"/>
              </a:buClr>
              <a:buFont typeface="Wingdings" panose="05000000000000000000" pitchFamily="2" charset="2"/>
              <a:buChar char="§"/>
              <a:defRPr/>
            </a:pPr>
            <a:r>
              <a:rPr lang="en-US" sz="2000" dirty="0"/>
              <a:t>Therefore the frame cannot be modified in any way between the end-device and the network server without compromising the signature. </a:t>
            </a:r>
          </a:p>
          <a:p>
            <a:pPr marL="285750" indent="-285750">
              <a:buClr>
                <a:srgbClr val="0070C0"/>
              </a:buClr>
              <a:buFont typeface="Wingdings" panose="05000000000000000000" pitchFamily="2" charset="2"/>
              <a:buChar char="§"/>
              <a:defRPr/>
            </a:pPr>
            <a:r>
              <a:rPr lang="en-US" sz="2000" dirty="0"/>
              <a:t>The only components involved are: </a:t>
            </a:r>
          </a:p>
          <a:p>
            <a:pPr marL="285750" indent="-285750">
              <a:buClr>
                <a:srgbClr val="0070C0"/>
              </a:buClr>
              <a:buFont typeface="Wingdings" panose="05000000000000000000" pitchFamily="2" charset="2"/>
              <a:buChar char="§"/>
              <a:defRPr/>
            </a:pPr>
            <a:r>
              <a:rPr lang="fr-FR" sz="2000" dirty="0"/>
              <a:t>The end-</a:t>
            </a:r>
            <a:r>
              <a:rPr lang="fr-FR" sz="2000" dirty="0" err="1"/>
              <a:t>device</a:t>
            </a:r>
            <a:r>
              <a:rPr lang="fr-FR" sz="2000" dirty="0"/>
              <a:t> </a:t>
            </a:r>
          </a:p>
          <a:p>
            <a:pPr marL="285750" indent="-285750">
              <a:buClr>
                <a:srgbClr val="0070C0"/>
              </a:buClr>
              <a:buFont typeface="Wingdings" panose="05000000000000000000" pitchFamily="2" charset="2"/>
              <a:buChar char="§"/>
              <a:defRPr/>
            </a:pPr>
            <a:r>
              <a:rPr lang="fr-FR" sz="2000" dirty="0"/>
              <a:t>The network server </a:t>
            </a:r>
          </a:p>
          <a:p>
            <a:pPr marL="285750" indent="-285750">
              <a:buClr>
                <a:srgbClr val="0070C0"/>
              </a:buClr>
              <a:buFont typeface="Wingdings" panose="05000000000000000000" pitchFamily="2" charset="2"/>
              <a:buChar char="§"/>
              <a:defRPr/>
            </a:pPr>
            <a:r>
              <a:rPr lang="en-US" sz="2000" dirty="0"/>
              <a:t>The gateway, the gateway backhaul link, </a:t>
            </a:r>
            <a:r>
              <a:rPr lang="en-US" sz="2000" dirty="0" err="1"/>
              <a:t>etc</a:t>
            </a:r>
            <a:r>
              <a:rPr lang="en-US" sz="2000" dirty="0"/>
              <a:t>, … are totally transparent from a security perspective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re 1">
            <a:extLst>
              <a:ext uri="{FF2B5EF4-FFF2-40B4-BE49-F238E27FC236}">
                <a16:creationId xmlns:a16="http://schemas.microsoft.com/office/drawing/2014/main" id="{A5530B37-9F9C-4DD4-9C96-EC055C9E9747}"/>
              </a:ext>
            </a:extLst>
          </p:cNvPr>
          <p:cNvSpPr>
            <a:spLocks noGrp="1"/>
          </p:cNvSpPr>
          <p:nvPr>
            <p:ph type="title"/>
          </p:nvPr>
        </p:nvSpPr>
        <p:spPr>
          <a:xfrm>
            <a:off x="457200" y="0"/>
            <a:ext cx="8229600" cy="1143000"/>
          </a:xfrm>
        </p:spPr>
        <p:txBody>
          <a:bodyPr/>
          <a:lstStyle/>
          <a:p>
            <a:pPr eaLnBrk="1" hangingPunct="1"/>
            <a:r>
              <a:rPr lang="fr-FR" altLang="fr-FR" dirty="0"/>
              <a:t>Authentification of the </a:t>
            </a:r>
            <a:r>
              <a:rPr lang="fr-FR" altLang="fr-FR" dirty="0" err="1"/>
              <a:t>uplink</a:t>
            </a:r>
            <a:endParaRPr lang="fr-FR" altLang="fr-FR" dirty="0"/>
          </a:p>
        </p:txBody>
      </p:sp>
      <p:sp>
        <p:nvSpPr>
          <p:cNvPr id="75779" name="Espace réservé du numéro de diapositive 4">
            <a:extLst>
              <a:ext uri="{FF2B5EF4-FFF2-40B4-BE49-F238E27FC236}">
                <a16:creationId xmlns:a16="http://schemas.microsoft.com/office/drawing/2014/main" id="{E3832B97-ED73-4FDA-A110-475649758F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8CF0B9-F58E-4B98-A4C8-740A32476EDB}" type="slidenum">
              <a:rPr lang="fr-BE" altLang="fr-FR" sz="1200" smtClean="0">
                <a:solidFill>
                  <a:srgbClr val="898989"/>
                </a:solidFill>
              </a:rPr>
              <a:pPr>
                <a:spcBef>
                  <a:spcPct val="0"/>
                </a:spcBef>
                <a:buFontTx/>
                <a:buNone/>
              </a:pPr>
              <a:t>39</a:t>
            </a:fld>
            <a:endParaRPr lang="fr-BE" altLang="fr-FR" sz="1200">
              <a:solidFill>
                <a:srgbClr val="898989"/>
              </a:solidFill>
            </a:endParaRPr>
          </a:p>
        </p:txBody>
      </p:sp>
      <p:sp>
        <p:nvSpPr>
          <p:cNvPr id="75780" name="Rectangle 4">
            <a:extLst>
              <a:ext uri="{FF2B5EF4-FFF2-40B4-BE49-F238E27FC236}">
                <a16:creationId xmlns:a16="http://schemas.microsoft.com/office/drawing/2014/main" id="{6787169D-CD0C-4F7B-A311-683F81896710}"/>
              </a:ext>
            </a:extLst>
          </p:cNvPr>
          <p:cNvSpPr>
            <a:spLocks noChangeArrowheads="1"/>
          </p:cNvSpPr>
          <p:nvPr/>
        </p:nvSpPr>
        <p:spPr bwMode="auto">
          <a:xfrm>
            <a:off x="215900" y="1341438"/>
            <a:ext cx="87122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1800" b="1">
                <a:latin typeface="Arial" panose="020B0604020202020204" pitchFamily="34" charset="0"/>
              </a:rPr>
              <a:t>Upon reception of a frame, the network server checks that the frame received MIC signature matches the one computed using the end-device’s network session key contained in its key database </a:t>
            </a:r>
            <a:endParaRPr lang="en-US" altLang="fr-FR" sz="1800">
              <a:latin typeface="Arial" panose="020B0604020202020204" pitchFamily="34" charset="0"/>
            </a:endParaRPr>
          </a:p>
        </p:txBody>
      </p:sp>
      <p:pic>
        <p:nvPicPr>
          <p:cNvPr id="75781" name="Image 1">
            <a:extLst>
              <a:ext uri="{FF2B5EF4-FFF2-40B4-BE49-F238E27FC236}">
                <a16:creationId xmlns:a16="http://schemas.microsoft.com/office/drawing/2014/main" id="{77751E76-D38C-42AF-90E2-21D56175E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376488"/>
            <a:ext cx="889476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Rectangle 2">
            <a:extLst>
              <a:ext uri="{FF2B5EF4-FFF2-40B4-BE49-F238E27FC236}">
                <a16:creationId xmlns:a16="http://schemas.microsoft.com/office/drawing/2014/main" id="{9529393D-3D6B-4DD3-82E3-EC277BF3E4CF}"/>
              </a:ext>
            </a:extLst>
          </p:cNvPr>
          <p:cNvSpPr>
            <a:spLocks noChangeArrowheads="1"/>
          </p:cNvSpPr>
          <p:nvPr/>
        </p:nvSpPr>
        <p:spPr bwMode="auto">
          <a:xfrm>
            <a:off x="360363" y="5510213"/>
            <a:ext cx="860583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b="1">
                <a:latin typeface="Tahoma" panose="020B0604030504040204" pitchFamily="34" charset="0"/>
              </a:rPr>
              <a:t>If the 2 MICs match then the frame is really coming from the legitimate end-device and its content hasn’t been modified in any way </a:t>
            </a:r>
            <a:endParaRPr lang="fr-FR" altLang="fr-FR" sz="1800">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37796-A882-4F98-8FD8-DD886B76568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pic>
        <p:nvPicPr>
          <p:cNvPr id="8195" name="Image 1">
            <a:extLst>
              <a:ext uri="{FF2B5EF4-FFF2-40B4-BE49-F238E27FC236}">
                <a16:creationId xmlns:a16="http://schemas.microsoft.com/office/drawing/2014/main" id="{72CF5DF3-1030-4268-B368-2C2DB5EB3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3576638"/>
            <a:ext cx="7835900"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itre 1">
            <a:extLst>
              <a:ext uri="{FF2B5EF4-FFF2-40B4-BE49-F238E27FC236}">
                <a16:creationId xmlns:a16="http://schemas.microsoft.com/office/drawing/2014/main" id="{792F0D38-523A-4A25-BE04-9023E74FE02F}"/>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
        <p:nvSpPr>
          <p:cNvPr id="2" name="Rectangle 3">
            <a:extLst>
              <a:ext uri="{FF2B5EF4-FFF2-40B4-BE49-F238E27FC236}">
                <a16:creationId xmlns:a16="http://schemas.microsoft.com/office/drawing/2014/main" id="{8ADD45CA-8093-4B96-86B2-8281BA4DCCFF}"/>
              </a:ext>
            </a:extLst>
          </p:cNvPr>
          <p:cNvSpPr>
            <a:spLocks noChangeArrowheads="1"/>
          </p:cNvSpPr>
          <p:nvPr/>
        </p:nvSpPr>
        <p:spPr bwMode="auto">
          <a:xfrm>
            <a:off x="358775" y="1268413"/>
            <a:ext cx="8424863"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Clr>
                <a:srgbClr val="0070C0"/>
              </a:buClr>
              <a:buFont typeface="Wingdings" panose="05000000000000000000" pitchFamily="2" charset="2"/>
              <a:buChar char="§"/>
              <a:defRPr/>
            </a:pPr>
            <a:r>
              <a:rPr lang="en-US" altLang="fr-FR" sz="2000" b="1" dirty="0" err="1"/>
              <a:t>LoRaWan</a:t>
            </a:r>
            <a:r>
              <a:rPr lang="en-US" altLang="fr-FR" sz="2000" dirty="0"/>
              <a:t> is a software protocol using </a:t>
            </a:r>
            <a:r>
              <a:rPr lang="en-US" altLang="fr-FR" sz="2000" dirty="0" err="1"/>
              <a:t>lora</a:t>
            </a:r>
            <a:r>
              <a:rPr lang="en-US" altLang="fr-FR" sz="2000" dirty="0"/>
              <a:t> physical layer</a:t>
            </a:r>
          </a:p>
          <a:p>
            <a:pPr marL="342900" indent="-342900">
              <a:buClr>
                <a:srgbClr val="0070C0"/>
              </a:buClr>
              <a:buFont typeface="Wingdings" panose="05000000000000000000" pitchFamily="2" charset="2"/>
              <a:buChar char="§"/>
              <a:defRPr/>
            </a:pPr>
            <a:endParaRPr lang="en-US" altLang="fr-FR" sz="2000" dirty="0"/>
          </a:p>
          <a:p>
            <a:pPr marL="342900" indent="-342900">
              <a:buClr>
                <a:srgbClr val="0070C0"/>
              </a:buClr>
              <a:buFont typeface="Wingdings" panose="05000000000000000000" pitchFamily="2" charset="2"/>
              <a:buChar char="§"/>
              <a:defRPr/>
            </a:pPr>
            <a:r>
              <a:rPr lang="en-US" altLang="fr-FR" sz="2000" b="1" dirty="0" err="1"/>
              <a:t>LoRaWan</a:t>
            </a:r>
            <a:r>
              <a:rPr lang="en-US" altLang="fr-FR" sz="2000" dirty="0"/>
              <a:t> include :</a:t>
            </a:r>
          </a:p>
          <a:p>
            <a:pPr marL="800100" lvl="1" indent="-342900">
              <a:buClr>
                <a:srgbClr val="00B050"/>
              </a:buClr>
              <a:buFont typeface="Wingdings" panose="05000000000000000000" pitchFamily="2" charset="2"/>
              <a:buChar char="§"/>
              <a:defRPr/>
            </a:pPr>
            <a:r>
              <a:rPr lang="en-US" altLang="fr-FR" sz="2000" dirty="0"/>
              <a:t>Session Layer</a:t>
            </a:r>
          </a:p>
          <a:p>
            <a:pPr marL="800100" lvl="1" indent="-342900">
              <a:buClr>
                <a:srgbClr val="00B050"/>
              </a:buClr>
              <a:buFont typeface="Wingdings" panose="05000000000000000000" pitchFamily="2" charset="2"/>
              <a:buChar char="§"/>
              <a:defRPr/>
            </a:pPr>
            <a:r>
              <a:rPr lang="en-US" altLang="fr-FR" sz="2000" dirty="0"/>
              <a:t>Network Layer</a:t>
            </a:r>
          </a:p>
          <a:p>
            <a:pPr marL="800100" lvl="1" indent="-342900">
              <a:buClr>
                <a:srgbClr val="00B050"/>
              </a:buClr>
              <a:buFont typeface="Wingdings" panose="05000000000000000000" pitchFamily="2" charset="2"/>
              <a:buChar char="§"/>
              <a:defRPr/>
            </a:pPr>
            <a:r>
              <a:rPr lang="en-US" altLang="fr-FR" sz="2000" dirty="0"/>
              <a:t>Data Link Layer</a:t>
            </a:r>
          </a:p>
          <a:p>
            <a:pPr marL="800100" lvl="1" indent="-342900">
              <a:buClr>
                <a:srgbClr val="0070C0"/>
              </a:buClr>
              <a:buFont typeface="Wingdings" panose="05000000000000000000" pitchFamily="2" charset="2"/>
              <a:buChar char="§"/>
              <a:defRPr/>
            </a:pPr>
            <a:endParaRPr lang="en-US" altLang="fr-FR" sz="2000" dirty="0"/>
          </a:p>
          <a:p>
            <a:pPr marL="342900" indent="-342900">
              <a:buClr>
                <a:srgbClr val="0070C0"/>
              </a:buClr>
              <a:buFont typeface="Wingdings" panose="05000000000000000000" pitchFamily="2" charset="2"/>
              <a:buChar char="§"/>
              <a:defRPr/>
            </a:pPr>
            <a:r>
              <a:rPr lang="en-US" altLang="fr-FR" sz="2000" dirty="0"/>
              <a:t>It defines the packet format, and the way the packet are processed by the network</a:t>
            </a:r>
          </a:p>
          <a:p>
            <a:pPr>
              <a:buFont typeface="Arial" panose="020B0604020202020204" pitchFamily="34" charset="0"/>
              <a:buChar char="•"/>
              <a:defRPr/>
            </a:pPr>
            <a:endParaRPr lang="en-US" altLang="fr-FR" dirty="0"/>
          </a:p>
        </p:txBody>
      </p:sp>
      <p:sp>
        <p:nvSpPr>
          <p:cNvPr id="8198" name="Espace réservé du numéro de diapositive 4">
            <a:extLst>
              <a:ext uri="{FF2B5EF4-FFF2-40B4-BE49-F238E27FC236}">
                <a16:creationId xmlns:a16="http://schemas.microsoft.com/office/drawing/2014/main" id="{522DC443-BA0F-486E-A90C-82F66EA785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261E3E-8453-4385-BB4E-BB46E7727B2E}" type="slidenum">
              <a:rPr lang="fr-BE" altLang="fr-FR" sz="1200" smtClean="0">
                <a:solidFill>
                  <a:srgbClr val="898989"/>
                </a:solidFill>
              </a:rPr>
              <a:pPr>
                <a:spcBef>
                  <a:spcPct val="0"/>
                </a:spcBef>
                <a:buFontTx/>
                <a:buNone/>
              </a:pPr>
              <a:t>4</a:t>
            </a:fld>
            <a:endParaRPr lang="fr-BE" altLang="fr-FR" sz="1200">
              <a:solidFill>
                <a:srgbClr val="898989"/>
              </a:solidFill>
            </a:endParaRPr>
          </a:p>
        </p:txBody>
      </p:sp>
    </p:spTree>
    <p:extLst>
      <p:ext uri="{BB962C8B-B14F-4D97-AF65-F5344CB8AC3E}">
        <p14:creationId xmlns:p14="http://schemas.microsoft.com/office/powerpoint/2010/main" val="3182299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re 1">
            <a:extLst>
              <a:ext uri="{FF2B5EF4-FFF2-40B4-BE49-F238E27FC236}">
                <a16:creationId xmlns:a16="http://schemas.microsoft.com/office/drawing/2014/main" id="{16751B47-8CE7-4076-84CA-0A00FCC496AE}"/>
              </a:ext>
            </a:extLst>
          </p:cNvPr>
          <p:cNvSpPr>
            <a:spLocks noGrp="1"/>
          </p:cNvSpPr>
          <p:nvPr>
            <p:ph type="title"/>
          </p:nvPr>
        </p:nvSpPr>
        <p:spPr>
          <a:xfrm>
            <a:off x="457200" y="0"/>
            <a:ext cx="8229600" cy="1143000"/>
          </a:xfrm>
        </p:spPr>
        <p:txBody>
          <a:bodyPr/>
          <a:lstStyle/>
          <a:p>
            <a:pPr eaLnBrk="1" hangingPunct="1"/>
            <a:r>
              <a:rPr lang="fr-FR" altLang="fr-FR" dirty="0"/>
              <a:t>Authentification of the </a:t>
            </a:r>
            <a:r>
              <a:rPr lang="fr-FR" altLang="fr-FR" dirty="0" err="1"/>
              <a:t>downlink</a:t>
            </a:r>
            <a:endParaRPr lang="fr-FR" altLang="fr-FR" dirty="0"/>
          </a:p>
        </p:txBody>
      </p:sp>
      <p:sp>
        <p:nvSpPr>
          <p:cNvPr id="77827" name="Espace réservé du numéro de diapositive 4">
            <a:extLst>
              <a:ext uri="{FF2B5EF4-FFF2-40B4-BE49-F238E27FC236}">
                <a16:creationId xmlns:a16="http://schemas.microsoft.com/office/drawing/2014/main" id="{D7959052-DFCA-4826-A107-8BA26DB434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23F14-986E-46FC-9D0A-318AE5DD4D23}" type="slidenum">
              <a:rPr lang="fr-BE" altLang="fr-FR" sz="1200" smtClean="0">
                <a:solidFill>
                  <a:srgbClr val="898989"/>
                </a:solidFill>
              </a:rPr>
              <a:pPr>
                <a:spcBef>
                  <a:spcPct val="0"/>
                </a:spcBef>
                <a:buFontTx/>
                <a:buNone/>
              </a:pPr>
              <a:t>40</a:t>
            </a:fld>
            <a:endParaRPr lang="fr-BE" altLang="fr-FR" sz="1200">
              <a:solidFill>
                <a:srgbClr val="898989"/>
              </a:solidFill>
            </a:endParaRPr>
          </a:p>
        </p:txBody>
      </p:sp>
      <p:sp>
        <p:nvSpPr>
          <p:cNvPr id="77828" name="Rectangle 4">
            <a:extLst>
              <a:ext uri="{FF2B5EF4-FFF2-40B4-BE49-F238E27FC236}">
                <a16:creationId xmlns:a16="http://schemas.microsoft.com/office/drawing/2014/main" id="{5A5C65B5-B071-4A6C-A20D-EDE8FF07ECEE}"/>
              </a:ext>
            </a:extLst>
          </p:cNvPr>
          <p:cNvSpPr>
            <a:spLocks noChangeArrowheads="1"/>
          </p:cNvSpPr>
          <p:nvPr/>
        </p:nvSpPr>
        <p:spPr bwMode="auto">
          <a:xfrm>
            <a:off x="215900" y="1341438"/>
            <a:ext cx="8712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Clr>
                <a:srgbClr val="0070C0"/>
              </a:buClr>
              <a:buFont typeface="Wingdings" panose="05000000000000000000" pitchFamily="2" charset="2"/>
              <a:buChar char="§"/>
            </a:pPr>
            <a:r>
              <a:rPr lang="en-US" altLang="fr-FR" sz="1800" b="1">
                <a:latin typeface="Arial" panose="020B0604020202020204" pitchFamily="34" charset="0"/>
              </a:rPr>
              <a:t>The same process happens on the down-link. </a:t>
            </a:r>
            <a:endParaRPr lang="en-US" altLang="fr-FR" sz="1800">
              <a:latin typeface="Arial" panose="020B0604020202020204" pitchFamily="34" charset="0"/>
            </a:endParaRPr>
          </a:p>
          <a:p>
            <a:pPr>
              <a:spcBef>
                <a:spcPct val="0"/>
              </a:spcBef>
              <a:buClr>
                <a:srgbClr val="0070C0"/>
              </a:buClr>
              <a:buFont typeface="Wingdings" panose="05000000000000000000" pitchFamily="2" charset="2"/>
              <a:buChar char="§"/>
            </a:pPr>
            <a:r>
              <a:rPr lang="en-US" altLang="fr-FR" sz="1800" b="1">
                <a:latin typeface="Arial" panose="020B0604020202020204" pitchFamily="34" charset="0"/>
              </a:rPr>
              <a:t>The network server signs each frame with a MIC computed over the entire transmitted packet using the destination end-device’s Network Session Key. </a:t>
            </a:r>
            <a:endParaRPr lang="en-US" altLang="fr-FR" sz="1800">
              <a:latin typeface="Arial" panose="020B0604020202020204" pitchFamily="34" charset="0"/>
            </a:endParaRPr>
          </a:p>
        </p:txBody>
      </p:sp>
      <p:sp>
        <p:nvSpPr>
          <p:cNvPr id="77829" name="Rectangle 2">
            <a:extLst>
              <a:ext uri="{FF2B5EF4-FFF2-40B4-BE49-F238E27FC236}">
                <a16:creationId xmlns:a16="http://schemas.microsoft.com/office/drawing/2014/main" id="{9FE9A5C1-897E-4AE0-A23D-F462C7AE67AB}"/>
              </a:ext>
            </a:extLst>
          </p:cNvPr>
          <p:cNvSpPr>
            <a:spLocks noChangeArrowheads="1"/>
          </p:cNvSpPr>
          <p:nvPr/>
        </p:nvSpPr>
        <p:spPr bwMode="auto">
          <a:xfrm>
            <a:off x="227013" y="3330575"/>
            <a:ext cx="860583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spcBef>
                <a:spcPct val="0"/>
              </a:spcBef>
              <a:buClr>
                <a:srgbClr val="0070C0"/>
              </a:buClr>
              <a:buFont typeface="Wingdings" panose="05000000000000000000" pitchFamily="2" charset="2"/>
              <a:buChar char="§"/>
            </a:pPr>
            <a:r>
              <a:rPr lang="en-US" altLang="fr-FR" sz="1800" dirty="0">
                <a:latin typeface="Arial" panose="020B0604020202020204" pitchFamily="34" charset="0"/>
              </a:rPr>
              <a:t>This way, the server can differentiate a legitimate end-device from one trying to steal the end-device’s </a:t>
            </a:r>
            <a:r>
              <a:rPr lang="en-US" altLang="fr-FR" sz="1800" dirty="0" err="1">
                <a:latin typeface="Arial" panose="020B0604020202020204" pitchFamily="34" charset="0"/>
              </a:rPr>
              <a:t>DevAddr</a:t>
            </a:r>
            <a:r>
              <a:rPr lang="en-US" altLang="fr-FR" sz="1800" dirty="0">
                <a:latin typeface="Arial" panose="020B0604020202020204" pitchFamily="34" charset="0"/>
              </a:rPr>
              <a:t> (cloning attack). </a:t>
            </a:r>
          </a:p>
          <a:p>
            <a:pPr marL="285750" indent="-285750">
              <a:spcBef>
                <a:spcPct val="0"/>
              </a:spcBef>
              <a:buClr>
                <a:srgbClr val="0070C0"/>
              </a:buClr>
              <a:buFont typeface="Wingdings" panose="05000000000000000000" pitchFamily="2" charset="2"/>
              <a:buChar char="§"/>
            </a:pPr>
            <a:r>
              <a:rPr lang="en-US" altLang="fr-FR" sz="1800" dirty="0">
                <a:latin typeface="Arial" panose="020B0604020202020204" pitchFamily="34" charset="0"/>
              </a:rPr>
              <a:t>The end-device can check that the commands coming from the network are legitimate. </a:t>
            </a:r>
          </a:p>
          <a:p>
            <a:pPr marL="285750" indent="-285750">
              <a:spcBef>
                <a:spcPct val="0"/>
              </a:spcBef>
              <a:buClr>
                <a:srgbClr val="0070C0"/>
              </a:buClr>
              <a:buFont typeface="Wingdings" panose="05000000000000000000" pitchFamily="2" charset="2"/>
              <a:buChar char="§"/>
            </a:pPr>
            <a:r>
              <a:rPr lang="en-US" altLang="fr-FR" sz="1800" dirty="0">
                <a:latin typeface="Arial" panose="020B0604020202020204" pitchFamily="34" charset="0"/>
              </a:rPr>
              <a:t>Additionally each frame contains a frame counter forbidding “replay” attacks.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re 1">
            <a:extLst>
              <a:ext uri="{FF2B5EF4-FFF2-40B4-BE49-F238E27FC236}">
                <a16:creationId xmlns:a16="http://schemas.microsoft.com/office/drawing/2014/main" id="{813D47EA-D08B-4912-A19A-C60789BC46F8}"/>
              </a:ext>
            </a:extLst>
          </p:cNvPr>
          <p:cNvSpPr>
            <a:spLocks noGrp="1"/>
          </p:cNvSpPr>
          <p:nvPr>
            <p:ph type="title"/>
          </p:nvPr>
        </p:nvSpPr>
        <p:spPr>
          <a:xfrm>
            <a:off x="457200" y="0"/>
            <a:ext cx="8229600" cy="1143000"/>
          </a:xfrm>
        </p:spPr>
        <p:txBody>
          <a:bodyPr/>
          <a:lstStyle/>
          <a:p>
            <a:pPr eaLnBrk="1" hangingPunct="1"/>
            <a:r>
              <a:rPr lang="fr-FR" altLang="fr-FR" dirty="0"/>
              <a:t>End to End </a:t>
            </a:r>
            <a:r>
              <a:rPr lang="fr-FR" altLang="fr-FR" dirty="0" err="1"/>
              <a:t>security</a:t>
            </a:r>
            <a:endParaRPr lang="fr-FR" altLang="fr-FR" dirty="0"/>
          </a:p>
        </p:txBody>
      </p:sp>
      <p:sp>
        <p:nvSpPr>
          <p:cNvPr id="79875" name="Espace réservé du numéro de diapositive 4">
            <a:extLst>
              <a:ext uri="{FF2B5EF4-FFF2-40B4-BE49-F238E27FC236}">
                <a16:creationId xmlns:a16="http://schemas.microsoft.com/office/drawing/2014/main" id="{3EF57C25-8AD4-4751-A684-A24B5ED16A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980A6D-E3F7-48A7-9F56-4AC0A8365EBA}" type="slidenum">
              <a:rPr lang="fr-BE" altLang="fr-FR" sz="1200" smtClean="0">
                <a:solidFill>
                  <a:srgbClr val="898989"/>
                </a:solidFill>
              </a:rPr>
              <a:pPr>
                <a:spcBef>
                  <a:spcPct val="0"/>
                </a:spcBef>
                <a:buFontTx/>
                <a:buNone/>
              </a:pPr>
              <a:t>41</a:t>
            </a:fld>
            <a:endParaRPr lang="fr-BE" altLang="fr-FR" sz="1200">
              <a:solidFill>
                <a:srgbClr val="898989"/>
              </a:solidFill>
            </a:endParaRPr>
          </a:p>
        </p:txBody>
      </p:sp>
      <p:pic>
        <p:nvPicPr>
          <p:cNvPr id="79876" name="Image 1">
            <a:extLst>
              <a:ext uri="{FF2B5EF4-FFF2-40B4-BE49-F238E27FC236}">
                <a16:creationId xmlns:a16="http://schemas.microsoft.com/office/drawing/2014/main" id="{24F81604-D364-4A5E-A346-062D0F43F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376363"/>
            <a:ext cx="4513262"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B342CF-2E7D-4B41-A938-73D66A7B501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7" name="Titre 1">
            <a:extLst>
              <a:ext uri="{FF2B5EF4-FFF2-40B4-BE49-F238E27FC236}">
                <a16:creationId xmlns:a16="http://schemas.microsoft.com/office/drawing/2014/main" id="{9C9C1070-213A-429B-8797-0D16BDE80785}"/>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Outline</a:t>
            </a:r>
          </a:p>
        </p:txBody>
      </p:sp>
      <p:sp>
        <p:nvSpPr>
          <p:cNvPr id="6148" name="Espace réservé du contenu 2">
            <a:extLst>
              <a:ext uri="{FF2B5EF4-FFF2-40B4-BE49-F238E27FC236}">
                <a16:creationId xmlns:a16="http://schemas.microsoft.com/office/drawing/2014/main" id="{EF4B339B-CA3F-4F38-9079-6E2E08E9DFA1}"/>
              </a:ext>
            </a:extLst>
          </p:cNvPr>
          <p:cNvSpPr>
            <a:spLocks noGrp="1"/>
          </p:cNvSpPr>
          <p:nvPr>
            <p:ph idx="1"/>
          </p:nvPr>
        </p:nvSpPr>
        <p:spPr/>
        <p:txBody>
          <a:bodyPr/>
          <a:lstStyle/>
          <a:p>
            <a:pPr eaLnBrk="1" hangingPunct="1">
              <a:buNone/>
            </a:pPr>
            <a:r>
              <a:rPr lang="fr-FR" altLang="fr-FR" dirty="0"/>
              <a:t>I.  </a:t>
            </a:r>
            <a:r>
              <a:rPr lang="fr-FR" altLang="fr-FR" dirty="0" err="1"/>
              <a:t>What</a:t>
            </a:r>
            <a:r>
              <a:rPr lang="fr-FR" altLang="fr-FR" dirty="0"/>
              <a:t> </a:t>
            </a:r>
            <a:r>
              <a:rPr lang="fr-FR" altLang="fr-FR" dirty="0" err="1"/>
              <a:t>is</a:t>
            </a:r>
            <a:r>
              <a:rPr lang="fr-FR" altLang="fr-FR" dirty="0"/>
              <a:t> </a:t>
            </a:r>
            <a:r>
              <a:rPr lang="fr-FR" altLang="fr-FR" dirty="0" err="1"/>
              <a:t>LoRaWAN</a:t>
            </a:r>
            <a:endParaRPr lang="fr-FR" altLang="fr-FR" dirty="0"/>
          </a:p>
          <a:p>
            <a:pPr eaLnBrk="1" hangingPunct="1">
              <a:buNone/>
            </a:pPr>
            <a:r>
              <a:rPr lang="fr-FR" altLang="fr-FR" dirty="0"/>
              <a:t>II. Class in </a:t>
            </a:r>
            <a:r>
              <a:rPr lang="fr-FR" altLang="fr-FR" dirty="0" err="1"/>
              <a:t>LoRaWAN</a:t>
            </a:r>
            <a:endParaRPr lang="fr-FR" altLang="fr-FR" dirty="0"/>
          </a:p>
          <a:p>
            <a:pPr eaLnBrk="1" hangingPunct="1">
              <a:buNone/>
            </a:pPr>
            <a:r>
              <a:rPr lang="fr-FR" altLang="fr-FR" dirty="0"/>
              <a:t>III. Security</a:t>
            </a:r>
          </a:p>
          <a:p>
            <a:pPr eaLnBrk="1" hangingPunct="1">
              <a:buNone/>
            </a:pPr>
            <a:r>
              <a:rPr lang="fr-FR" altLang="fr-FR" dirty="0">
                <a:solidFill>
                  <a:srgbClr val="FF0000"/>
                </a:solidFill>
              </a:rPr>
              <a:t>IV. Activation process</a:t>
            </a:r>
          </a:p>
          <a:p>
            <a:pPr eaLnBrk="1" hangingPunct="1">
              <a:buNone/>
            </a:pPr>
            <a:r>
              <a:rPr lang="fr-FR" altLang="fr-FR" dirty="0"/>
              <a:t>V.  The </a:t>
            </a:r>
            <a:r>
              <a:rPr lang="fr-FR" altLang="fr-FR" dirty="0" err="1"/>
              <a:t>Things</a:t>
            </a:r>
            <a:r>
              <a:rPr lang="fr-FR" altLang="fr-FR" dirty="0"/>
              <a:t> Network</a:t>
            </a:r>
          </a:p>
          <a:p>
            <a:pPr eaLnBrk="1" hangingPunct="1">
              <a:buFont typeface="Arial" panose="020B0604020202020204" pitchFamily="34" charset="0"/>
              <a:buNone/>
            </a:pPr>
            <a:endParaRPr lang="fr-FR" altLang="fr-FR" dirty="0"/>
          </a:p>
        </p:txBody>
      </p:sp>
      <p:sp>
        <p:nvSpPr>
          <p:cNvPr id="6149" name="Espace réservé du numéro de diapositive 3">
            <a:extLst>
              <a:ext uri="{FF2B5EF4-FFF2-40B4-BE49-F238E27FC236}">
                <a16:creationId xmlns:a16="http://schemas.microsoft.com/office/drawing/2014/main" id="{138E3397-A123-4AE8-A854-DC87F69985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6CDC19-9825-478D-B4C1-30E784C94EAA}" type="slidenum">
              <a:rPr lang="fr-BE" altLang="fr-FR" sz="1200" smtClean="0">
                <a:solidFill>
                  <a:srgbClr val="898989"/>
                </a:solidFill>
              </a:rPr>
              <a:pPr>
                <a:spcBef>
                  <a:spcPct val="0"/>
                </a:spcBef>
                <a:buFontTx/>
                <a:buNone/>
              </a:pPr>
              <a:t>42</a:t>
            </a:fld>
            <a:endParaRPr lang="fr-BE" altLang="fr-FR" sz="1200">
              <a:solidFill>
                <a:srgbClr val="898989"/>
              </a:solidFill>
            </a:endParaRPr>
          </a:p>
        </p:txBody>
      </p:sp>
      <p:sp>
        <p:nvSpPr>
          <p:cNvPr id="2" name="Espace réservé du pied de page 1">
            <a:extLst>
              <a:ext uri="{FF2B5EF4-FFF2-40B4-BE49-F238E27FC236}">
                <a16:creationId xmlns:a16="http://schemas.microsoft.com/office/drawing/2014/main" id="{514139D6-0995-40CE-84AD-FC1E594AE12B}"/>
              </a:ext>
            </a:extLst>
          </p:cNvPr>
          <p:cNvSpPr>
            <a:spLocks noGrp="1"/>
          </p:cNvSpPr>
          <p:nvPr>
            <p:ph type="ftr" sz="quarter" idx="11"/>
          </p:nvPr>
        </p:nvSpPr>
        <p:spPr/>
        <p:txBody>
          <a:bodyPr/>
          <a:lstStyle/>
          <a:p>
            <a:pPr>
              <a:defRPr/>
            </a:pPr>
            <a:r>
              <a:rPr lang="fr-BE"/>
              <a:t>F. Ferrero – LP-WAN technology</a:t>
            </a:r>
          </a:p>
        </p:txBody>
      </p:sp>
    </p:spTree>
    <p:extLst>
      <p:ext uri="{BB962C8B-B14F-4D97-AF65-F5344CB8AC3E}">
        <p14:creationId xmlns:p14="http://schemas.microsoft.com/office/powerpoint/2010/main" val="262668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Espace réservé du numéro de diapositive 4">
            <a:extLst>
              <a:ext uri="{FF2B5EF4-FFF2-40B4-BE49-F238E27FC236}">
                <a16:creationId xmlns:a16="http://schemas.microsoft.com/office/drawing/2014/main" id="{9AD21199-FE3D-4D5C-B483-89F4F173D5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B68DF20-BE23-432E-A862-4B97C03BF520}" type="slidenum">
              <a:rPr lang="fr-BE" altLang="fr-FR" sz="1200" smtClean="0">
                <a:solidFill>
                  <a:srgbClr val="898989"/>
                </a:solidFill>
              </a:rPr>
              <a:pPr>
                <a:spcBef>
                  <a:spcPct val="0"/>
                </a:spcBef>
                <a:buFontTx/>
                <a:buNone/>
              </a:pPr>
              <a:t>43</a:t>
            </a:fld>
            <a:endParaRPr lang="fr-BE" altLang="fr-FR" sz="1200">
              <a:solidFill>
                <a:srgbClr val="898989"/>
              </a:solidFill>
            </a:endParaRPr>
          </a:p>
        </p:txBody>
      </p:sp>
      <p:sp>
        <p:nvSpPr>
          <p:cNvPr id="81924" name="Rectangle 2">
            <a:extLst>
              <a:ext uri="{FF2B5EF4-FFF2-40B4-BE49-F238E27FC236}">
                <a16:creationId xmlns:a16="http://schemas.microsoft.com/office/drawing/2014/main" id="{3F5BC190-EF9B-46E2-8D0E-DFB880C2D747}"/>
              </a:ext>
            </a:extLst>
          </p:cNvPr>
          <p:cNvSpPr>
            <a:spLocks noChangeArrowheads="1"/>
          </p:cNvSpPr>
          <p:nvPr/>
        </p:nvSpPr>
        <p:spPr bwMode="auto">
          <a:xfrm>
            <a:off x="323850" y="1766888"/>
            <a:ext cx="8362950"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200" dirty="0">
              <a:solidFill>
                <a:srgbClr val="000000"/>
              </a:solidFill>
              <a:latin typeface="Arial" panose="020B0604020202020204" pitchFamily="34" charset="0"/>
            </a:endParaRPr>
          </a:p>
          <a:p>
            <a:pPr>
              <a:spcBef>
                <a:spcPct val="0"/>
              </a:spcBef>
              <a:buFontTx/>
              <a:buNone/>
            </a:pPr>
            <a:endParaRPr lang="fr-FR" altLang="fr-FR" sz="1200" dirty="0">
              <a:latin typeface="Arial" panose="020B0604020202020204" pitchFamily="34" charset="0"/>
            </a:endParaRPr>
          </a:p>
          <a:p>
            <a:pPr>
              <a:spcBef>
                <a:spcPct val="0"/>
              </a:spcBef>
              <a:buFontTx/>
              <a:buNone/>
            </a:pPr>
            <a:r>
              <a:rPr lang="en-US" altLang="fr-FR" sz="2000" b="1" dirty="0">
                <a:latin typeface="Arial" panose="020B0604020202020204" pitchFamily="34" charset="0"/>
              </a:rPr>
              <a:t>To participate in a </a:t>
            </a:r>
            <a:r>
              <a:rPr lang="en-US" altLang="fr-FR" sz="2000" b="1" dirty="0" err="1">
                <a:latin typeface="Arial" panose="020B0604020202020204" pitchFamily="34" charset="0"/>
              </a:rPr>
              <a:t>LoRaWAN</a:t>
            </a:r>
            <a:r>
              <a:rPr lang="en-US" altLang="fr-FR" sz="2000" b="1" dirty="0">
                <a:latin typeface="Arial" panose="020B0604020202020204" pitchFamily="34" charset="0"/>
              </a:rPr>
              <a:t> network, each end-device has to be personalized and activated :</a:t>
            </a:r>
          </a:p>
          <a:p>
            <a:pPr>
              <a:spcBef>
                <a:spcPct val="0"/>
              </a:spcBef>
              <a:buFontTx/>
              <a:buNone/>
            </a:pPr>
            <a:endParaRPr lang="en-US" altLang="fr-FR" sz="2400" dirty="0">
              <a:latin typeface="Arial" panose="020B0604020202020204" pitchFamily="34" charset="0"/>
            </a:endParaRPr>
          </a:p>
          <a:p>
            <a:pPr marL="285750" indent="-285750">
              <a:spcBef>
                <a:spcPct val="0"/>
              </a:spcBef>
              <a:buClr>
                <a:srgbClr val="0070C0"/>
              </a:buClr>
              <a:buFont typeface="Wingdings" panose="05000000000000000000" pitchFamily="2" charset="2"/>
              <a:buChar char="§"/>
            </a:pPr>
            <a:r>
              <a:rPr lang="en-US" altLang="fr-FR" sz="1800" dirty="0">
                <a:latin typeface="Arial" panose="020B0604020202020204" pitchFamily="34" charset="0"/>
              </a:rPr>
              <a:t>Personalization : End-device is configured at production time. </a:t>
            </a:r>
          </a:p>
          <a:p>
            <a:pPr marL="285750" indent="-285750">
              <a:spcBef>
                <a:spcPct val="0"/>
              </a:spcBef>
              <a:buClr>
                <a:srgbClr val="0070C0"/>
              </a:buClr>
              <a:buFont typeface="Wingdings" panose="05000000000000000000" pitchFamily="2" charset="2"/>
              <a:buChar char="§"/>
            </a:pPr>
            <a:r>
              <a:rPr lang="en-US" altLang="fr-FR" sz="1800" dirty="0">
                <a:latin typeface="Arial" panose="020B0604020202020204" pitchFamily="34" charset="0"/>
              </a:rPr>
              <a:t>Activation : Before an end-device can communicate on a </a:t>
            </a:r>
            <a:r>
              <a:rPr lang="en-US" altLang="fr-FR" sz="1800" dirty="0" err="1">
                <a:latin typeface="Arial" panose="020B0604020202020204" pitchFamily="34" charset="0"/>
              </a:rPr>
              <a:t>LoRaWan</a:t>
            </a:r>
            <a:r>
              <a:rPr lang="en-US" altLang="fr-FR" sz="1800" dirty="0">
                <a:latin typeface="Arial" panose="020B0604020202020204" pitchFamily="34" charset="0"/>
              </a:rPr>
              <a:t> network, it must be </a:t>
            </a:r>
            <a:r>
              <a:rPr lang="en-US" altLang="fr-FR" sz="1800" dirty="0" err="1">
                <a:latin typeface="Arial" panose="020B0604020202020204" pitchFamily="34" charset="0"/>
              </a:rPr>
              <a:t>actived</a:t>
            </a:r>
            <a:r>
              <a:rPr lang="en-US" altLang="fr-FR" sz="1800" dirty="0">
                <a:latin typeface="Arial" panose="020B0604020202020204" pitchFamily="34" charset="0"/>
              </a:rPr>
              <a:t>. </a:t>
            </a:r>
          </a:p>
        </p:txBody>
      </p:sp>
      <p:sp>
        <p:nvSpPr>
          <p:cNvPr id="5" name="Rectangle 4">
            <a:extLst>
              <a:ext uri="{FF2B5EF4-FFF2-40B4-BE49-F238E27FC236}">
                <a16:creationId xmlns:a16="http://schemas.microsoft.com/office/drawing/2014/main" id="{E9349294-2D37-402F-B39A-B340AC9AEDA4}"/>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 name="Titre 1">
            <a:extLst>
              <a:ext uri="{FF2B5EF4-FFF2-40B4-BE49-F238E27FC236}">
                <a16:creationId xmlns:a16="http://schemas.microsoft.com/office/drawing/2014/main" id="{D10DB08B-9E52-4370-A317-1D28B0927BD1}"/>
              </a:ext>
            </a:extLst>
          </p:cNvPr>
          <p:cNvSpPr txBox="1">
            <a:spLocks/>
          </p:cNvSpPr>
          <p:nvPr/>
        </p:nvSpPr>
        <p:spPr bwMode="auto">
          <a:xfrm>
            <a:off x="0" y="1588"/>
            <a:ext cx="91440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fr-FR" sz="4000" dirty="0">
                <a:solidFill>
                  <a:schemeClr val="bg1"/>
                </a:solidFill>
              </a:rPr>
              <a:t>End-device personalization and Activation </a:t>
            </a:r>
            <a:endParaRPr lang="fr-FR" altLang="fr-FR" sz="40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Espace réservé du numéro de diapositive 4">
            <a:extLst>
              <a:ext uri="{FF2B5EF4-FFF2-40B4-BE49-F238E27FC236}">
                <a16:creationId xmlns:a16="http://schemas.microsoft.com/office/drawing/2014/main" id="{038089F5-5FF0-43EC-871B-681249DCE39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874CEB-1002-4FA2-9A7B-9E322886BEAC}" type="slidenum">
              <a:rPr lang="fr-BE" altLang="fr-FR" sz="1200" smtClean="0">
                <a:solidFill>
                  <a:srgbClr val="898989"/>
                </a:solidFill>
              </a:rPr>
              <a:pPr>
                <a:spcBef>
                  <a:spcPct val="0"/>
                </a:spcBef>
                <a:buFontTx/>
                <a:buNone/>
              </a:pPr>
              <a:t>44</a:t>
            </a:fld>
            <a:endParaRPr lang="fr-BE" altLang="fr-FR" sz="1200">
              <a:solidFill>
                <a:srgbClr val="898989"/>
              </a:solidFill>
            </a:endParaRPr>
          </a:p>
        </p:txBody>
      </p:sp>
      <p:pic>
        <p:nvPicPr>
          <p:cNvPr id="83972" name="Image 3">
            <a:extLst>
              <a:ext uri="{FF2B5EF4-FFF2-40B4-BE49-F238E27FC236}">
                <a16:creationId xmlns:a16="http://schemas.microsoft.com/office/drawing/2014/main" id="{724F5486-6ADD-434A-A1D1-8353EAA91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787525"/>
            <a:ext cx="2808287"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Image 4">
            <a:extLst>
              <a:ext uri="{FF2B5EF4-FFF2-40B4-BE49-F238E27FC236}">
                <a16:creationId xmlns:a16="http://schemas.microsoft.com/office/drawing/2014/main" id="{04B94CAF-0738-4EE6-9C4A-F1EC49458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916113"/>
            <a:ext cx="2808287"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A8E8CFFC-00A2-43F6-B5F1-9730C6DE9883}"/>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 name="Titre 1">
            <a:extLst>
              <a:ext uri="{FF2B5EF4-FFF2-40B4-BE49-F238E27FC236}">
                <a16:creationId xmlns:a16="http://schemas.microsoft.com/office/drawing/2014/main" id="{1A5760C7-A3EC-48FE-A1F8-AF5DFE301A7C}"/>
              </a:ext>
            </a:extLst>
          </p:cNvPr>
          <p:cNvSpPr txBox="1">
            <a:spLocks/>
          </p:cNvSpPr>
          <p:nvPr/>
        </p:nvSpPr>
        <p:spPr bwMode="auto">
          <a:xfrm>
            <a:off x="250825" y="1588"/>
            <a:ext cx="8713788"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fr-FR" b="1" dirty="0">
                <a:solidFill>
                  <a:schemeClr val="bg1"/>
                </a:solidFill>
              </a:rPr>
              <a:t>End-device Activation : 2 methods</a:t>
            </a:r>
            <a:endParaRPr lang="fr-FR" altLang="fr-FR"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u numéro de diapositive 4">
            <a:extLst>
              <a:ext uri="{FF2B5EF4-FFF2-40B4-BE49-F238E27FC236}">
                <a16:creationId xmlns:a16="http://schemas.microsoft.com/office/drawing/2014/main" id="{6D199CAE-47A6-48F6-9603-D63C3BBC282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86C0FB-D16A-47C1-9576-EB0D918FED95}" type="slidenum">
              <a:rPr lang="fr-BE" altLang="fr-FR" sz="1200" smtClean="0">
                <a:solidFill>
                  <a:srgbClr val="898989"/>
                </a:solidFill>
              </a:rPr>
              <a:pPr>
                <a:spcBef>
                  <a:spcPct val="0"/>
                </a:spcBef>
                <a:buFontTx/>
                <a:buNone/>
              </a:pPr>
              <a:t>45</a:t>
            </a:fld>
            <a:endParaRPr lang="fr-BE" altLang="fr-FR" sz="1200">
              <a:solidFill>
                <a:srgbClr val="898989"/>
              </a:solidFill>
            </a:endParaRPr>
          </a:p>
        </p:txBody>
      </p:sp>
      <p:sp>
        <p:nvSpPr>
          <p:cNvPr id="86019" name="Rectangle 2">
            <a:extLst>
              <a:ext uri="{FF2B5EF4-FFF2-40B4-BE49-F238E27FC236}">
                <a16:creationId xmlns:a16="http://schemas.microsoft.com/office/drawing/2014/main" id="{5901CB35-3918-4932-ABE3-C6CFD7A0538E}"/>
              </a:ext>
            </a:extLst>
          </p:cNvPr>
          <p:cNvSpPr>
            <a:spLocks noChangeArrowheads="1"/>
          </p:cNvSpPr>
          <p:nvPr/>
        </p:nvSpPr>
        <p:spPr bwMode="auto">
          <a:xfrm>
            <a:off x="333375" y="1628775"/>
            <a:ext cx="83629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Arial" panose="020B0604020202020204" pitchFamily="34" charset="0"/>
            </a:endParaRPr>
          </a:p>
          <a:p>
            <a:pPr>
              <a:spcBef>
                <a:spcPct val="0"/>
              </a:spcBef>
              <a:buFontTx/>
              <a:buNone/>
            </a:pPr>
            <a:endParaRPr lang="fr-FR" altLang="fr-FR" sz="1400">
              <a:latin typeface="Arial" panose="020B0604020202020204" pitchFamily="34" charset="0"/>
            </a:endParaRPr>
          </a:p>
          <a:p>
            <a:pPr>
              <a:spcBef>
                <a:spcPct val="0"/>
              </a:spcBef>
              <a:buFontTx/>
              <a:buNone/>
            </a:pPr>
            <a:r>
              <a:rPr lang="en-US" altLang="fr-FR" sz="2400" b="1">
                <a:latin typeface="Arial" panose="020B0604020202020204" pitchFamily="34" charset="0"/>
              </a:rPr>
              <a:t>Network authority and Application provider negociate </a:t>
            </a:r>
            <a:endParaRPr lang="en-US" altLang="fr-FR" sz="2400">
              <a:latin typeface="Arial" panose="020B0604020202020204" pitchFamily="34" charset="0"/>
            </a:endParaRPr>
          </a:p>
          <a:p>
            <a:pPr>
              <a:spcBef>
                <a:spcPct val="0"/>
              </a:spcBef>
              <a:buFontTx/>
              <a:buNone/>
            </a:pPr>
            <a:r>
              <a:rPr lang="en-US" altLang="fr-FR" sz="1800">
                <a:latin typeface="Wingdings" panose="05000000000000000000" pitchFamily="2" charset="2"/>
              </a:rPr>
              <a:t></a:t>
            </a:r>
            <a:r>
              <a:rPr lang="en-US" altLang="fr-FR" sz="1800">
                <a:latin typeface="Arial" panose="020B0604020202020204" pitchFamily="34" charset="0"/>
              </a:rPr>
              <a:t>A set of DevAddr (for instance 1000 Addresses, unique to the network) </a:t>
            </a:r>
          </a:p>
          <a:p>
            <a:pPr>
              <a:spcBef>
                <a:spcPct val="0"/>
              </a:spcBef>
              <a:buFontTx/>
              <a:buNone/>
            </a:pPr>
            <a:r>
              <a:rPr lang="fr-FR" altLang="fr-FR" sz="1800">
                <a:latin typeface="Wingdings" panose="05000000000000000000" pitchFamily="2" charset="2"/>
              </a:rPr>
              <a:t></a:t>
            </a:r>
            <a:r>
              <a:rPr lang="fr-FR" altLang="fr-FR" sz="1800">
                <a:latin typeface="Arial" panose="020B0604020202020204" pitchFamily="34" charset="0"/>
              </a:rPr>
              <a:t>A set of AppSKey </a:t>
            </a:r>
          </a:p>
          <a:p>
            <a:pPr>
              <a:spcBef>
                <a:spcPct val="0"/>
              </a:spcBef>
              <a:buFontTx/>
              <a:buNone/>
            </a:pPr>
            <a:r>
              <a:rPr lang="fr-FR" altLang="fr-FR" sz="1800">
                <a:latin typeface="Wingdings" panose="05000000000000000000" pitchFamily="2" charset="2"/>
              </a:rPr>
              <a:t></a:t>
            </a:r>
            <a:r>
              <a:rPr lang="fr-FR" altLang="fr-FR" sz="1800">
                <a:latin typeface="Arial" panose="020B0604020202020204" pitchFamily="34" charset="0"/>
              </a:rPr>
              <a:t>A set of NwkSKey </a:t>
            </a:r>
          </a:p>
        </p:txBody>
      </p:sp>
      <p:sp>
        <p:nvSpPr>
          <p:cNvPr id="86020" name="Rectangle 3">
            <a:extLst>
              <a:ext uri="{FF2B5EF4-FFF2-40B4-BE49-F238E27FC236}">
                <a16:creationId xmlns:a16="http://schemas.microsoft.com/office/drawing/2014/main" id="{C58585DA-8679-4055-9DD1-80EBAF1860CA}"/>
              </a:ext>
            </a:extLst>
          </p:cNvPr>
          <p:cNvSpPr>
            <a:spLocks noChangeArrowheads="1"/>
          </p:cNvSpPr>
          <p:nvPr/>
        </p:nvSpPr>
        <p:spPr bwMode="auto">
          <a:xfrm>
            <a:off x="333375" y="3716338"/>
            <a:ext cx="793115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100">
              <a:solidFill>
                <a:srgbClr val="000000"/>
              </a:solidFill>
              <a:latin typeface="Arial" panose="020B0604020202020204" pitchFamily="34" charset="0"/>
            </a:endParaRPr>
          </a:p>
          <a:p>
            <a:pPr>
              <a:spcBef>
                <a:spcPct val="0"/>
              </a:spcBef>
              <a:buFontTx/>
              <a:buNone/>
            </a:pPr>
            <a:endParaRPr lang="fr-FR" altLang="fr-FR" sz="1100">
              <a:latin typeface="Arial" panose="020B0604020202020204" pitchFamily="34" charset="0"/>
            </a:endParaRPr>
          </a:p>
          <a:p>
            <a:pPr>
              <a:spcBef>
                <a:spcPct val="0"/>
              </a:spcBef>
              <a:buFontTx/>
              <a:buNone/>
            </a:pPr>
            <a:r>
              <a:rPr lang="en-US" altLang="fr-FR" sz="1800" b="1">
                <a:latin typeface="Arial" panose="020B0604020202020204" pitchFamily="34" charset="0"/>
              </a:rPr>
              <a:t>Advantage: devices are already pre-commissionned</a:t>
            </a:r>
            <a:r>
              <a:rPr lang="en-US" altLang="fr-FR" sz="1200" b="1">
                <a:latin typeface="Arial" panose="020B0604020202020204" pitchFamily="34" charset="0"/>
              </a:rPr>
              <a:t>1 </a:t>
            </a:r>
            <a:endParaRPr lang="en-US" altLang="fr-FR" sz="1200">
              <a:latin typeface="Arial" panose="020B0604020202020204" pitchFamily="34" charset="0"/>
            </a:endParaRPr>
          </a:p>
          <a:p>
            <a:pPr>
              <a:spcBef>
                <a:spcPct val="0"/>
              </a:spcBef>
              <a:buFontTx/>
              <a:buNone/>
            </a:pPr>
            <a:r>
              <a:rPr lang="en-US" altLang="fr-FR" sz="1800" b="1">
                <a:latin typeface="Arial" panose="020B0604020202020204" pitchFamily="34" charset="0"/>
              </a:rPr>
              <a:t>Drawback: roaming from network to network is impossible </a:t>
            </a:r>
            <a:endParaRPr lang="en-US" altLang="fr-FR" sz="1800">
              <a:latin typeface="Arial" panose="020B0604020202020204" pitchFamily="34" charset="0"/>
            </a:endParaRPr>
          </a:p>
        </p:txBody>
      </p:sp>
      <p:sp>
        <p:nvSpPr>
          <p:cNvPr id="9" name="Rectangle 8">
            <a:extLst>
              <a:ext uri="{FF2B5EF4-FFF2-40B4-BE49-F238E27FC236}">
                <a16:creationId xmlns:a16="http://schemas.microsoft.com/office/drawing/2014/main" id="{064719A9-B397-4584-BBB6-3C4327A1DFF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86022" name="Titre 1">
            <a:extLst>
              <a:ext uri="{FF2B5EF4-FFF2-40B4-BE49-F238E27FC236}">
                <a16:creationId xmlns:a16="http://schemas.microsoft.com/office/drawing/2014/main" id="{4727F0EA-B029-4FAD-AE5F-6B95A6454E28}"/>
              </a:ext>
            </a:extLst>
          </p:cNvPr>
          <p:cNvSpPr>
            <a:spLocks noGrp="1"/>
          </p:cNvSpPr>
          <p:nvPr>
            <p:ph type="title"/>
          </p:nvPr>
        </p:nvSpPr>
        <p:spPr>
          <a:xfrm>
            <a:off x="250825" y="1588"/>
            <a:ext cx="8713788" cy="1050925"/>
          </a:xfrm>
        </p:spPr>
        <p:txBody>
          <a:bodyPr/>
          <a:lstStyle/>
          <a:p>
            <a:r>
              <a:rPr lang="en-US" altLang="fr-FR" b="1">
                <a:solidFill>
                  <a:schemeClr val="bg1"/>
                </a:solidFill>
              </a:rPr>
              <a:t>Activation By Personalization</a:t>
            </a:r>
            <a:endParaRPr lang="fr-FR" altLang="fr-FR">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u numéro de diapositive 4">
            <a:extLst>
              <a:ext uri="{FF2B5EF4-FFF2-40B4-BE49-F238E27FC236}">
                <a16:creationId xmlns:a16="http://schemas.microsoft.com/office/drawing/2014/main" id="{7EA8F774-1C9C-48A5-B4D5-D68888DC8C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C7ACD2-2FAA-40D5-B50E-EEABCEB4A9F7}" type="slidenum">
              <a:rPr lang="fr-BE" altLang="fr-FR" sz="1200" smtClean="0">
                <a:solidFill>
                  <a:srgbClr val="898989"/>
                </a:solidFill>
              </a:rPr>
              <a:pPr>
                <a:spcBef>
                  <a:spcPct val="0"/>
                </a:spcBef>
                <a:buFontTx/>
                <a:buNone/>
              </a:pPr>
              <a:t>46</a:t>
            </a:fld>
            <a:endParaRPr lang="fr-BE" altLang="fr-FR" sz="1200">
              <a:solidFill>
                <a:srgbClr val="898989"/>
              </a:solidFill>
            </a:endParaRPr>
          </a:p>
        </p:txBody>
      </p:sp>
      <p:sp>
        <p:nvSpPr>
          <p:cNvPr id="88067" name="Rectangle 2">
            <a:extLst>
              <a:ext uri="{FF2B5EF4-FFF2-40B4-BE49-F238E27FC236}">
                <a16:creationId xmlns:a16="http://schemas.microsoft.com/office/drawing/2014/main" id="{8F19FE01-92DA-45E7-A11C-28F89E2C0BBA}"/>
              </a:ext>
            </a:extLst>
          </p:cNvPr>
          <p:cNvSpPr>
            <a:spLocks noChangeArrowheads="1"/>
          </p:cNvSpPr>
          <p:nvPr/>
        </p:nvSpPr>
        <p:spPr bwMode="auto">
          <a:xfrm>
            <a:off x="323850" y="1700808"/>
            <a:ext cx="83629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2000" dirty="0">
                <a:latin typeface="Arial" panose="020B0604020202020204" pitchFamily="34" charset="0"/>
              </a:rPr>
              <a:t>This is the simplest scenario , targeting mainly B2B use cases. </a:t>
            </a:r>
          </a:p>
          <a:p>
            <a:pPr>
              <a:spcBef>
                <a:spcPct val="0"/>
              </a:spcBef>
              <a:buFontTx/>
              <a:buNone/>
            </a:pPr>
            <a:endParaRPr lang="en-US" altLang="fr-FR" sz="2000" dirty="0">
              <a:latin typeface="Arial" panose="020B0604020202020204" pitchFamily="34" charset="0"/>
            </a:endParaRPr>
          </a:p>
          <a:p>
            <a:pPr>
              <a:spcBef>
                <a:spcPct val="0"/>
              </a:spcBef>
              <a:buFontTx/>
              <a:buNone/>
            </a:pPr>
            <a:r>
              <a:rPr lang="en-US" altLang="fr-FR" sz="2000" dirty="0">
                <a:latin typeface="Arial" panose="020B0604020202020204" pitchFamily="34" charset="0"/>
              </a:rPr>
              <a:t>The device is registered by the service provider with a given network operator before being personalized. </a:t>
            </a:r>
          </a:p>
          <a:p>
            <a:pPr>
              <a:spcBef>
                <a:spcPct val="0"/>
              </a:spcBef>
              <a:buFontTx/>
              <a:buNone/>
            </a:pPr>
            <a:endParaRPr lang="en-US" altLang="fr-FR" sz="2000" dirty="0">
              <a:latin typeface="Arial" panose="020B0604020202020204" pitchFamily="34" charset="0"/>
            </a:endParaRPr>
          </a:p>
          <a:p>
            <a:pPr>
              <a:spcBef>
                <a:spcPct val="0"/>
              </a:spcBef>
              <a:buFontTx/>
              <a:buNone/>
            </a:pPr>
            <a:r>
              <a:rPr lang="en-US" altLang="fr-FR" sz="2000" dirty="0">
                <a:latin typeface="Arial" panose="020B0604020202020204" pitchFamily="34" charset="0"/>
              </a:rPr>
              <a:t>The operator directly provides the correct </a:t>
            </a:r>
            <a:r>
              <a:rPr lang="en-US" altLang="fr-FR" sz="2000" dirty="0" err="1">
                <a:latin typeface="Arial" panose="020B0604020202020204" pitchFamily="34" charset="0"/>
              </a:rPr>
              <a:t>DevAddr</a:t>
            </a:r>
            <a:r>
              <a:rPr lang="en-US" altLang="fr-FR" sz="2000" dirty="0">
                <a:latin typeface="Arial" panose="020B0604020202020204" pitchFamily="34" charset="0"/>
              </a:rPr>
              <a:t> and network/app session keys The device is directly personalized at fabrication with the correct </a:t>
            </a:r>
            <a:r>
              <a:rPr lang="en-US" altLang="fr-FR" sz="2000" dirty="0" err="1">
                <a:latin typeface="Arial" panose="020B0604020202020204" pitchFamily="34" charset="0"/>
              </a:rPr>
              <a:t>DevAddr</a:t>
            </a:r>
            <a:r>
              <a:rPr lang="en-US" altLang="fr-FR" sz="2000" dirty="0">
                <a:latin typeface="Arial" panose="020B0604020202020204" pitchFamily="34" charset="0"/>
              </a:rPr>
              <a:t> and </a:t>
            </a:r>
            <a:r>
              <a:rPr lang="en-US" altLang="fr-FR" sz="2000" dirty="0" err="1">
                <a:latin typeface="Arial" panose="020B0604020202020204" pitchFamily="34" charset="0"/>
              </a:rPr>
              <a:t>network+application</a:t>
            </a:r>
            <a:r>
              <a:rPr lang="en-US" altLang="fr-FR" sz="2000" dirty="0">
                <a:latin typeface="Arial" panose="020B0604020202020204" pitchFamily="34" charset="0"/>
              </a:rPr>
              <a:t> session keys. </a:t>
            </a:r>
          </a:p>
          <a:p>
            <a:pPr>
              <a:spcBef>
                <a:spcPct val="0"/>
              </a:spcBef>
              <a:buFontTx/>
              <a:buNone/>
            </a:pPr>
            <a:endParaRPr lang="en-US" altLang="fr-FR" sz="2000" dirty="0">
              <a:latin typeface="Arial" panose="020B0604020202020204" pitchFamily="34" charset="0"/>
            </a:endParaRPr>
          </a:p>
          <a:p>
            <a:pPr>
              <a:spcBef>
                <a:spcPct val="0"/>
              </a:spcBef>
              <a:buFontTx/>
              <a:buNone/>
            </a:pPr>
            <a:r>
              <a:rPr lang="en-US" altLang="fr-FR" sz="2000" dirty="0">
                <a:latin typeface="Arial" panose="020B0604020202020204" pitchFamily="34" charset="0"/>
              </a:rPr>
              <a:t>The device is fully functional on the network as soon as powered-up.</a:t>
            </a:r>
          </a:p>
          <a:p>
            <a:pPr>
              <a:spcBef>
                <a:spcPct val="0"/>
              </a:spcBef>
              <a:buFontTx/>
              <a:buNone/>
            </a:pPr>
            <a:endParaRPr lang="en-US" altLang="fr-FR" sz="2000" dirty="0">
              <a:latin typeface="Arial" panose="020B0604020202020204" pitchFamily="34" charset="0"/>
            </a:endParaRPr>
          </a:p>
          <a:p>
            <a:pPr>
              <a:spcBef>
                <a:spcPct val="0"/>
              </a:spcBef>
              <a:buFontTx/>
              <a:buNone/>
            </a:pPr>
            <a:r>
              <a:rPr lang="en-US" altLang="fr-FR" sz="2000" dirty="0">
                <a:latin typeface="Arial" panose="020B0604020202020204" pitchFamily="34" charset="0"/>
              </a:rPr>
              <a:t>The device is therefore tied to a given network and service provider </a:t>
            </a:r>
            <a:endParaRPr lang="fr-FR" altLang="fr-FR" sz="2000" dirty="0">
              <a:latin typeface="Arial" panose="020B0604020202020204" pitchFamily="34" charset="0"/>
            </a:endParaRPr>
          </a:p>
        </p:txBody>
      </p:sp>
      <p:sp>
        <p:nvSpPr>
          <p:cNvPr id="8" name="Rectangle 7">
            <a:extLst>
              <a:ext uri="{FF2B5EF4-FFF2-40B4-BE49-F238E27FC236}">
                <a16:creationId xmlns:a16="http://schemas.microsoft.com/office/drawing/2014/main" id="{16826801-D02E-470E-A9BD-A40B4C80583B}"/>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88069" name="Titre 1">
            <a:extLst>
              <a:ext uri="{FF2B5EF4-FFF2-40B4-BE49-F238E27FC236}">
                <a16:creationId xmlns:a16="http://schemas.microsoft.com/office/drawing/2014/main" id="{E582B183-5565-49C1-9268-83BD1F386030}"/>
              </a:ext>
            </a:extLst>
          </p:cNvPr>
          <p:cNvSpPr>
            <a:spLocks noGrp="1"/>
          </p:cNvSpPr>
          <p:nvPr>
            <p:ph type="title"/>
          </p:nvPr>
        </p:nvSpPr>
        <p:spPr>
          <a:xfrm>
            <a:off x="250825" y="1588"/>
            <a:ext cx="8713788" cy="1050925"/>
          </a:xfrm>
        </p:spPr>
        <p:txBody>
          <a:bodyPr/>
          <a:lstStyle/>
          <a:p>
            <a:r>
              <a:rPr lang="en-US" altLang="fr-FR" b="1">
                <a:solidFill>
                  <a:schemeClr val="bg1"/>
                </a:solidFill>
              </a:rPr>
              <a:t>Activation By Personalization</a:t>
            </a:r>
            <a:endParaRPr lang="fr-FR" altLang="fr-FR">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21745-FC23-4768-8055-C4F368640AA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0115" name="Titre 1">
            <a:extLst>
              <a:ext uri="{FF2B5EF4-FFF2-40B4-BE49-F238E27FC236}">
                <a16:creationId xmlns:a16="http://schemas.microsoft.com/office/drawing/2014/main" id="{080CEEB2-15A8-4063-A2C5-1A8888ADA7AE}"/>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
        <p:nvSpPr>
          <p:cNvPr id="90116" name="Espace réservé du numéro de diapositive 4">
            <a:extLst>
              <a:ext uri="{FF2B5EF4-FFF2-40B4-BE49-F238E27FC236}">
                <a16:creationId xmlns:a16="http://schemas.microsoft.com/office/drawing/2014/main" id="{2F7D7E8A-551B-4EB2-99F5-1CB7F828CD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D77E33-B614-4F9A-B939-0A5A008AAE4B}" type="slidenum">
              <a:rPr lang="fr-BE" altLang="fr-FR" sz="1200" smtClean="0">
                <a:solidFill>
                  <a:srgbClr val="898989"/>
                </a:solidFill>
              </a:rPr>
              <a:pPr>
                <a:spcBef>
                  <a:spcPct val="0"/>
                </a:spcBef>
                <a:buFontTx/>
                <a:buNone/>
              </a:pPr>
              <a:t>47</a:t>
            </a:fld>
            <a:endParaRPr lang="fr-BE" altLang="fr-FR" sz="1200">
              <a:solidFill>
                <a:srgbClr val="898989"/>
              </a:solidFill>
            </a:endParaRPr>
          </a:p>
        </p:txBody>
      </p:sp>
      <p:sp>
        <p:nvSpPr>
          <p:cNvPr id="3" name="Rectangle 2">
            <a:extLst>
              <a:ext uri="{FF2B5EF4-FFF2-40B4-BE49-F238E27FC236}">
                <a16:creationId xmlns:a16="http://schemas.microsoft.com/office/drawing/2014/main" id="{E3C59923-E243-490B-8695-0EDA44A92EDA}"/>
              </a:ext>
            </a:extLst>
          </p:cNvPr>
          <p:cNvSpPr/>
          <p:nvPr/>
        </p:nvSpPr>
        <p:spPr>
          <a:xfrm>
            <a:off x="427038" y="1484313"/>
            <a:ext cx="8362950" cy="3910012"/>
          </a:xfrm>
          <a:prstGeom prst="rect">
            <a:avLst/>
          </a:prstGeom>
        </p:spPr>
        <p:txBody>
          <a:bodyPr>
            <a:spAutoFit/>
          </a:bodyPr>
          <a:lstStyle/>
          <a:p>
            <a:pPr>
              <a:defRPr/>
            </a:pPr>
            <a:endParaRPr lang="fr-FR" sz="1400" dirty="0">
              <a:solidFill>
                <a:srgbClr val="000000"/>
              </a:solidFill>
            </a:endParaRPr>
          </a:p>
          <a:p>
            <a:pPr>
              <a:defRPr/>
            </a:pPr>
            <a:r>
              <a:rPr lang="fr-FR" dirty="0"/>
              <a:t>The </a:t>
            </a:r>
            <a:r>
              <a:rPr lang="fr-FR" dirty="0" err="1"/>
              <a:t>join</a:t>
            </a:r>
            <a:r>
              <a:rPr lang="fr-FR" dirty="0"/>
              <a:t> </a:t>
            </a:r>
            <a:r>
              <a:rPr lang="fr-FR" dirty="0" err="1"/>
              <a:t>procedure</a:t>
            </a:r>
            <a:r>
              <a:rPr lang="fr-FR" dirty="0"/>
              <a:t> </a:t>
            </a:r>
            <a:r>
              <a:rPr lang="fr-FR" dirty="0" err="1"/>
              <a:t>requires</a:t>
            </a:r>
            <a:r>
              <a:rPr lang="fr-FR" dirty="0"/>
              <a:t> the end-</a:t>
            </a:r>
            <a:r>
              <a:rPr lang="fr-FR" dirty="0" err="1"/>
              <a:t>device</a:t>
            </a:r>
            <a:r>
              <a:rPr lang="fr-FR" dirty="0"/>
              <a:t> to </a:t>
            </a:r>
            <a:r>
              <a:rPr lang="fr-FR" dirty="0" err="1"/>
              <a:t>be</a:t>
            </a:r>
            <a:r>
              <a:rPr lang="fr-FR" dirty="0"/>
              <a:t> </a:t>
            </a:r>
            <a:r>
              <a:rPr lang="fr-FR" dirty="0" err="1"/>
              <a:t>personnalized</a:t>
            </a:r>
            <a:r>
              <a:rPr lang="fr-FR" dirty="0"/>
              <a:t> </a:t>
            </a:r>
            <a:r>
              <a:rPr lang="fr-FR" dirty="0" err="1"/>
              <a:t>with</a:t>
            </a:r>
            <a:r>
              <a:rPr lang="fr-FR" dirty="0"/>
              <a:t> the </a:t>
            </a:r>
            <a:r>
              <a:rPr lang="fr-FR" dirty="0" err="1"/>
              <a:t>following</a:t>
            </a:r>
            <a:r>
              <a:rPr lang="fr-FR" dirty="0"/>
              <a:t> information </a:t>
            </a:r>
            <a:r>
              <a:rPr lang="fr-FR" dirty="0" err="1"/>
              <a:t>before</a:t>
            </a:r>
            <a:r>
              <a:rPr lang="fr-FR" dirty="0"/>
              <a:t> </a:t>
            </a:r>
            <a:r>
              <a:rPr lang="fr-FR" dirty="0" err="1"/>
              <a:t>it</a:t>
            </a:r>
            <a:r>
              <a:rPr lang="fr-FR" dirty="0"/>
              <a:t> starts the </a:t>
            </a:r>
            <a:r>
              <a:rPr lang="fr-FR" dirty="0" err="1"/>
              <a:t>join</a:t>
            </a:r>
            <a:r>
              <a:rPr lang="fr-FR" dirty="0"/>
              <a:t> </a:t>
            </a:r>
            <a:r>
              <a:rPr lang="fr-FR" dirty="0" err="1"/>
              <a:t>procedure</a:t>
            </a:r>
            <a:r>
              <a:rPr lang="fr-FR" dirty="0"/>
              <a:t> : a </a:t>
            </a:r>
            <a:r>
              <a:rPr lang="fr-FR" dirty="0" err="1"/>
              <a:t>globally</a:t>
            </a:r>
            <a:r>
              <a:rPr lang="fr-FR" dirty="0"/>
              <a:t> unique end-</a:t>
            </a:r>
            <a:r>
              <a:rPr lang="fr-FR" dirty="0" err="1"/>
              <a:t>device</a:t>
            </a:r>
            <a:r>
              <a:rPr lang="fr-FR" dirty="0"/>
              <a:t> identifier (</a:t>
            </a:r>
            <a:r>
              <a:rPr lang="fr-FR" dirty="0" err="1"/>
              <a:t>DevEUI</a:t>
            </a:r>
            <a:r>
              <a:rPr lang="fr-FR" dirty="0"/>
              <a:t>), the application identifier (</a:t>
            </a:r>
            <a:r>
              <a:rPr lang="fr-FR" dirty="0" err="1"/>
              <a:t>AppEUI</a:t>
            </a:r>
            <a:r>
              <a:rPr lang="fr-FR" dirty="0"/>
              <a:t>) and a an AES-128 key (</a:t>
            </a:r>
            <a:r>
              <a:rPr lang="fr-FR" dirty="0" err="1"/>
              <a:t>AppKey</a:t>
            </a:r>
            <a:r>
              <a:rPr lang="fr-FR" dirty="0"/>
              <a:t>) </a:t>
            </a:r>
          </a:p>
          <a:p>
            <a:pPr>
              <a:defRPr/>
            </a:pPr>
            <a:endParaRPr lang="fr-FR" dirty="0"/>
          </a:p>
          <a:p>
            <a:pPr>
              <a:defRPr/>
            </a:pPr>
            <a:endParaRPr lang="en-US" b="1" dirty="0"/>
          </a:p>
          <a:p>
            <a:pPr marL="285750" indent="-285750">
              <a:buClr>
                <a:srgbClr val="0070C0"/>
              </a:buClr>
              <a:buFont typeface="Wingdings" panose="05000000000000000000" pitchFamily="2" charset="2"/>
              <a:buChar char="§"/>
              <a:defRPr/>
            </a:pPr>
            <a:r>
              <a:rPr lang="en-US" b="1" dirty="0" err="1"/>
              <a:t>DevEUI</a:t>
            </a:r>
            <a:r>
              <a:rPr lang="en-US" b="1" dirty="0"/>
              <a:t>: </a:t>
            </a:r>
            <a:r>
              <a:rPr lang="en-US" dirty="0"/>
              <a:t>unique source address identifying the node of the application provider </a:t>
            </a:r>
          </a:p>
          <a:p>
            <a:pPr marL="285750" indent="-285750">
              <a:buClr>
                <a:srgbClr val="0070C0"/>
              </a:buClr>
              <a:buFont typeface="Wingdings" panose="05000000000000000000" pitchFamily="2" charset="2"/>
              <a:buChar char="§"/>
              <a:defRPr/>
            </a:pPr>
            <a:r>
              <a:rPr lang="en-US" b="1" dirty="0" err="1"/>
              <a:t>AppEUI</a:t>
            </a:r>
            <a:r>
              <a:rPr lang="en-US" b="1" dirty="0"/>
              <a:t>: </a:t>
            </a:r>
            <a:r>
              <a:rPr lang="en-US" dirty="0"/>
              <a:t>shared secret, destination address, globally unique identifier owned by the application provider. </a:t>
            </a:r>
            <a:r>
              <a:rPr lang="en-US" dirty="0" err="1"/>
              <a:t>AppEUI</a:t>
            </a:r>
            <a:r>
              <a:rPr lang="en-US" dirty="0"/>
              <a:t> routes the Join </a:t>
            </a:r>
            <a:r>
              <a:rPr lang="en-US" dirty="0" err="1"/>
              <a:t>Req</a:t>
            </a:r>
            <a:r>
              <a:rPr lang="en-US" dirty="0"/>
              <a:t> to the right Join Server </a:t>
            </a:r>
          </a:p>
          <a:p>
            <a:pPr marL="285750" indent="-285750">
              <a:buClr>
                <a:srgbClr val="0070C0"/>
              </a:buClr>
              <a:buFont typeface="Wingdings" panose="05000000000000000000" pitchFamily="2" charset="2"/>
              <a:buChar char="§"/>
              <a:defRPr/>
            </a:pPr>
            <a:r>
              <a:rPr lang="en-US" b="1" dirty="0" err="1"/>
              <a:t>AppKey</a:t>
            </a:r>
            <a:r>
              <a:rPr lang="en-US" b="1" dirty="0"/>
              <a:t>: </a:t>
            </a:r>
            <a:r>
              <a:rPr lang="en-US" dirty="0"/>
              <a:t>used </a:t>
            </a:r>
            <a:r>
              <a:rPr lang="en-US" dirty="0" err="1"/>
              <a:t>forJoinReq</a:t>
            </a:r>
            <a:r>
              <a:rPr lang="en-US" dirty="0"/>
              <a:t> and </a:t>
            </a:r>
            <a:r>
              <a:rPr lang="en-US" dirty="0" err="1"/>
              <a:t>JoinAccept</a:t>
            </a:r>
            <a:r>
              <a:rPr lang="en-US" dirty="0"/>
              <a:t> authentication </a:t>
            </a:r>
          </a:p>
          <a:p>
            <a:pPr>
              <a:defRPr/>
            </a:pPr>
            <a:r>
              <a:rPr lang="en-US" b="1" dirty="0"/>
              <a:t> </a:t>
            </a:r>
            <a:r>
              <a:rPr lang="en-US" b="1" dirty="0">
                <a:solidFill>
                  <a:srgbClr val="FF0000"/>
                </a:solidFill>
              </a:rPr>
              <a:t>Warning ! </a:t>
            </a:r>
            <a:r>
              <a:rPr lang="en-US" b="1" dirty="0" err="1">
                <a:solidFill>
                  <a:srgbClr val="FF0000"/>
                </a:solidFill>
              </a:rPr>
              <a:t>AppKey</a:t>
            </a:r>
            <a:r>
              <a:rPr lang="en-US" b="1" dirty="0">
                <a:solidFill>
                  <a:srgbClr val="FF0000"/>
                </a:solidFill>
              </a:rPr>
              <a:t> is different from </a:t>
            </a:r>
            <a:r>
              <a:rPr lang="en-US" b="1" dirty="0" err="1">
                <a:solidFill>
                  <a:srgbClr val="FF0000"/>
                </a:solidFill>
              </a:rPr>
              <a:t>AppSKey</a:t>
            </a:r>
            <a:r>
              <a:rPr lang="en-US" b="1" dirty="0">
                <a:solidFill>
                  <a:srgbClr val="FF0000"/>
                </a:solidFill>
              </a:rPr>
              <a:t> </a:t>
            </a:r>
            <a:endParaRPr lang="en-US"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21745-FC23-4768-8055-C4F368640AA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2163" name="Titre 1">
            <a:extLst>
              <a:ext uri="{FF2B5EF4-FFF2-40B4-BE49-F238E27FC236}">
                <a16:creationId xmlns:a16="http://schemas.microsoft.com/office/drawing/2014/main" id="{9A5AD108-5176-4B24-ADDB-01F5DAE41450}"/>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
        <p:nvSpPr>
          <p:cNvPr id="92164" name="Espace réservé du numéro de diapositive 4">
            <a:extLst>
              <a:ext uri="{FF2B5EF4-FFF2-40B4-BE49-F238E27FC236}">
                <a16:creationId xmlns:a16="http://schemas.microsoft.com/office/drawing/2014/main" id="{AF07FE93-A50D-4C0A-B9D8-080B479949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D1535E4-CB6F-404D-AD69-BAA7E12B49D0}" type="slidenum">
              <a:rPr lang="fr-BE" altLang="fr-FR" sz="1200" smtClean="0">
                <a:solidFill>
                  <a:srgbClr val="898989"/>
                </a:solidFill>
              </a:rPr>
              <a:pPr>
                <a:spcBef>
                  <a:spcPct val="0"/>
                </a:spcBef>
                <a:buFontTx/>
                <a:buNone/>
              </a:pPr>
              <a:t>48</a:t>
            </a:fld>
            <a:endParaRPr lang="fr-BE" altLang="fr-FR" sz="1200">
              <a:solidFill>
                <a:srgbClr val="898989"/>
              </a:solidFill>
            </a:endParaRPr>
          </a:p>
        </p:txBody>
      </p:sp>
      <p:sp>
        <p:nvSpPr>
          <p:cNvPr id="92165" name="Rectangle 2">
            <a:extLst>
              <a:ext uri="{FF2B5EF4-FFF2-40B4-BE49-F238E27FC236}">
                <a16:creationId xmlns:a16="http://schemas.microsoft.com/office/drawing/2014/main" id="{4A24B3AC-3CC6-4645-BF97-1DF917BD0590}"/>
              </a:ext>
            </a:extLst>
          </p:cNvPr>
          <p:cNvSpPr>
            <a:spLocks noChangeArrowheads="1"/>
          </p:cNvSpPr>
          <p:nvPr/>
        </p:nvSpPr>
        <p:spPr bwMode="auto">
          <a:xfrm>
            <a:off x="427038" y="1484313"/>
            <a:ext cx="83629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1800" b="1">
                <a:latin typeface="Arial" panose="020B0604020202020204" pitchFamily="34" charset="0"/>
              </a:rPr>
              <a:t>DevEUI : </a:t>
            </a:r>
            <a:r>
              <a:rPr lang="en-US" altLang="fr-FR" sz="1800">
                <a:latin typeface="Arial" panose="020B0604020202020204" pitchFamily="34" charset="0"/>
              </a:rPr>
              <a:t>Device 64 bits unique device identifier. Equivalent to the MAC address of a network adapter card. This address is written in the device by the manufacturer at the same time than the firmware. It consists of a 24bits Organizationally Unique Identifier (*) and a 40 bit serial number. The OUI code is unique for any manufacturer and provided by the IEEE and the serial code is set freely by the manufacturer. </a:t>
            </a:r>
            <a:endParaRPr lang="fr-FR" altLang="fr-FR" sz="1800">
              <a:latin typeface="Arial" panose="020B0604020202020204" pitchFamily="34" charset="0"/>
            </a:endParaRPr>
          </a:p>
          <a:p>
            <a:pPr>
              <a:spcBef>
                <a:spcPct val="0"/>
              </a:spcBef>
              <a:buFontTx/>
              <a:buNone/>
            </a:pPr>
            <a:endParaRPr lang="en-US" altLang="fr-FR" sz="1800" b="1">
              <a:latin typeface="Arial" panose="020B0604020202020204" pitchFamily="34" charset="0"/>
            </a:endParaRPr>
          </a:p>
        </p:txBody>
      </p:sp>
      <p:pic>
        <p:nvPicPr>
          <p:cNvPr id="92166" name="Image 1">
            <a:extLst>
              <a:ext uri="{FF2B5EF4-FFF2-40B4-BE49-F238E27FC236}">
                <a16:creationId xmlns:a16="http://schemas.microsoft.com/office/drawing/2014/main" id="{F24705C3-63E2-497D-82AE-7EE6D853D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89363"/>
            <a:ext cx="8408988"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21745-FC23-4768-8055-C4F368640AA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4211" name="Titre 1">
            <a:extLst>
              <a:ext uri="{FF2B5EF4-FFF2-40B4-BE49-F238E27FC236}">
                <a16:creationId xmlns:a16="http://schemas.microsoft.com/office/drawing/2014/main" id="{3E17D39A-30A9-4AE6-A629-3385DBADE870}"/>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
        <p:nvSpPr>
          <p:cNvPr id="94212" name="Espace réservé du numéro de diapositive 4">
            <a:extLst>
              <a:ext uri="{FF2B5EF4-FFF2-40B4-BE49-F238E27FC236}">
                <a16:creationId xmlns:a16="http://schemas.microsoft.com/office/drawing/2014/main" id="{14B1895D-7B70-4893-AB37-FC34585B3F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E617FC-9A98-4796-9117-C0DF1E97185C}" type="slidenum">
              <a:rPr lang="fr-BE" altLang="fr-FR" sz="1200" smtClean="0">
                <a:solidFill>
                  <a:srgbClr val="898989"/>
                </a:solidFill>
              </a:rPr>
              <a:pPr>
                <a:spcBef>
                  <a:spcPct val="0"/>
                </a:spcBef>
                <a:buFontTx/>
                <a:buNone/>
              </a:pPr>
              <a:t>49</a:t>
            </a:fld>
            <a:endParaRPr lang="fr-BE" altLang="fr-FR" sz="1200">
              <a:solidFill>
                <a:srgbClr val="898989"/>
              </a:solidFill>
            </a:endParaRPr>
          </a:p>
        </p:txBody>
      </p:sp>
      <p:sp>
        <p:nvSpPr>
          <p:cNvPr id="94213" name="Rectangle 2">
            <a:extLst>
              <a:ext uri="{FF2B5EF4-FFF2-40B4-BE49-F238E27FC236}">
                <a16:creationId xmlns:a16="http://schemas.microsoft.com/office/drawing/2014/main" id="{1E4B4B24-06D3-480D-8CEA-860B27D7B0A8}"/>
              </a:ext>
            </a:extLst>
          </p:cNvPr>
          <p:cNvSpPr>
            <a:spLocks noChangeArrowheads="1"/>
          </p:cNvSpPr>
          <p:nvPr/>
        </p:nvSpPr>
        <p:spPr bwMode="auto">
          <a:xfrm>
            <a:off x="427038" y="1484313"/>
            <a:ext cx="83629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1800" b="1">
                <a:latin typeface="Arial" panose="020B0604020202020204" pitchFamily="34" charset="0"/>
              </a:rPr>
              <a:t>AppEUI : </a:t>
            </a:r>
            <a:r>
              <a:rPr lang="en-US" altLang="fr-FR" sz="1800">
                <a:latin typeface="Arial" panose="020B0604020202020204" pitchFamily="34" charset="0"/>
              </a:rPr>
              <a:t>Join Server 64 bits unique server identifier. This number uniquely identifies a Join Server It consists of a 24bits Organizationally Unique Identifier (*) and a 40 bit serial number. The OUI code is the manufacturer’s code of the entity operating the Join Server. The serial number can be used if several Join Server are operated by the same entity. For example Semtech might operate a Join Server with AppEUI : 00 16 C0 00 00 00 00 01 “00 16 C0” is Semtech’s OUI </a:t>
            </a:r>
            <a:endParaRPr lang="en-US" altLang="fr-FR" sz="1800" b="1">
              <a:latin typeface="Arial" panose="020B0604020202020204" pitchFamily="34" charset="0"/>
            </a:endParaRPr>
          </a:p>
        </p:txBody>
      </p:sp>
      <p:pic>
        <p:nvPicPr>
          <p:cNvPr id="94214" name="Image 3">
            <a:extLst>
              <a:ext uri="{FF2B5EF4-FFF2-40B4-BE49-F238E27FC236}">
                <a16:creationId xmlns:a16="http://schemas.microsoft.com/office/drawing/2014/main" id="{C20589FD-BADD-4374-888D-05540255A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 y="4170363"/>
            <a:ext cx="79248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37796-A882-4F98-8FD8-DD886B76568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243" name="Titre 1">
            <a:extLst>
              <a:ext uri="{FF2B5EF4-FFF2-40B4-BE49-F238E27FC236}">
                <a16:creationId xmlns:a16="http://schemas.microsoft.com/office/drawing/2014/main" id="{1529E534-8348-4268-BD51-E1DB3CFEF457}"/>
              </a:ext>
            </a:extLst>
          </p:cNvPr>
          <p:cNvSpPr>
            <a:spLocks noGrp="1"/>
          </p:cNvSpPr>
          <p:nvPr>
            <p:ph type="title"/>
          </p:nvPr>
        </p:nvSpPr>
        <p:spPr>
          <a:xfrm>
            <a:off x="457200" y="17463"/>
            <a:ext cx="8229600" cy="1143000"/>
          </a:xfrm>
        </p:spPr>
        <p:txBody>
          <a:bodyPr/>
          <a:lstStyle/>
          <a:p>
            <a:pPr eaLnBrk="1" hangingPunct="1"/>
            <a:r>
              <a:rPr lang="fr-FR" altLang="fr-FR">
                <a:solidFill>
                  <a:schemeClr val="bg1"/>
                </a:solidFill>
              </a:rPr>
              <a:t>LoRaWan</a:t>
            </a:r>
          </a:p>
        </p:txBody>
      </p:sp>
      <p:sp>
        <p:nvSpPr>
          <p:cNvPr id="8195" name="Rectangle 3">
            <a:extLst>
              <a:ext uri="{FF2B5EF4-FFF2-40B4-BE49-F238E27FC236}">
                <a16:creationId xmlns:a16="http://schemas.microsoft.com/office/drawing/2014/main" id="{8ADD45CA-8093-4B96-86B2-8281BA4DCCFF}"/>
              </a:ext>
            </a:extLst>
          </p:cNvPr>
          <p:cNvSpPr>
            <a:spLocks noChangeArrowheads="1"/>
          </p:cNvSpPr>
          <p:nvPr/>
        </p:nvSpPr>
        <p:spPr bwMode="auto">
          <a:xfrm>
            <a:off x="358775" y="1268413"/>
            <a:ext cx="84248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Clr>
                <a:srgbClr val="0070C0"/>
              </a:buClr>
              <a:buFont typeface="Wingdings" panose="05000000000000000000" pitchFamily="2" charset="2"/>
              <a:buChar char="§"/>
              <a:defRPr/>
            </a:pPr>
            <a:r>
              <a:rPr lang="en-US" altLang="fr-FR" sz="2000" b="1" dirty="0" err="1"/>
              <a:t>LoRaWan</a:t>
            </a:r>
            <a:r>
              <a:rPr lang="en-US" altLang="fr-FR" sz="2000" b="1" dirty="0"/>
              <a:t> is defined by the Lora alliance</a:t>
            </a:r>
            <a:endParaRPr lang="en-US" altLang="fr-FR" sz="2000" dirty="0"/>
          </a:p>
          <a:p>
            <a:pPr marL="342900" indent="-342900">
              <a:buClr>
                <a:srgbClr val="0070C0"/>
              </a:buClr>
              <a:buFont typeface="Wingdings" panose="05000000000000000000" pitchFamily="2" charset="2"/>
              <a:buChar char="§"/>
              <a:defRPr/>
            </a:pPr>
            <a:endParaRPr lang="en-US" altLang="fr-FR" sz="2000" dirty="0"/>
          </a:p>
          <a:p>
            <a:pPr>
              <a:buFont typeface="Arial" panose="020B0604020202020204" pitchFamily="34" charset="0"/>
              <a:buChar char="•"/>
              <a:defRPr/>
            </a:pPr>
            <a:endParaRPr lang="en-US" altLang="fr-FR" dirty="0"/>
          </a:p>
        </p:txBody>
      </p:sp>
      <p:sp>
        <p:nvSpPr>
          <p:cNvPr id="10245" name="Espace réservé du numéro de diapositive 4">
            <a:extLst>
              <a:ext uri="{FF2B5EF4-FFF2-40B4-BE49-F238E27FC236}">
                <a16:creationId xmlns:a16="http://schemas.microsoft.com/office/drawing/2014/main" id="{7A53A4B3-6D98-40C3-8543-BE463FE1CE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CD43D2-CA27-4CF5-9404-A9367886C37C}" type="slidenum">
              <a:rPr lang="fr-BE" altLang="fr-FR" sz="1200" smtClean="0">
                <a:solidFill>
                  <a:srgbClr val="898989"/>
                </a:solidFill>
              </a:rPr>
              <a:pPr>
                <a:spcBef>
                  <a:spcPct val="0"/>
                </a:spcBef>
                <a:buFontTx/>
                <a:buNone/>
              </a:pPr>
              <a:t>5</a:t>
            </a:fld>
            <a:endParaRPr lang="fr-BE" altLang="fr-FR" sz="1200">
              <a:solidFill>
                <a:srgbClr val="898989"/>
              </a:solidFill>
            </a:endParaRPr>
          </a:p>
        </p:txBody>
      </p:sp>
      <p:pic>
        <p:nvPicPr>
          <p:cNvPr id="10246" name="Image 3">
            <a:extLst>
              <a:ext uri="{FF2B5EF4-FFF2-40B4-BE49-F238E27FC236}">
                <a16:creationId xmlns:a16="http://schemas.microsoft.com/office/drawing/2014/main" id="{582DB40F-E410-4D5B-BD02-C01AF81D0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924175"/>
            <a:ext cx="8894763"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21745-FC23-4768-8055-C4F368640AA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6259" name="Titre 1">
            <a:extLst>
              <a:ext uri="{FF2B5EF4-FFF2-40B4-BE49-F238E27FC236}">
                <a16:creationId xmlns:a16="http://schemas.microsoft.com/office/drawing/2014/main" id="{DD80C687-7A2D-4B01-8F17-BBF62D1028AA}"/>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
        <p:nvSpPr>
          <p:cNvPr id="96260" name="Espace réservé du numéro de diapositive 4">
            <a:extLst>
              <a:ext uri="{FF2B5EF4-FFF2-40B4-BE49-F238E27FC236}">
                <a16:creationId xmlns:a16="http://schemas.microsoft.com/office/drawing/2014/main" id="{73A75B61-F7C3-4D03-BD01-680A7898CE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80A3FE-B1E9-4A2E-9618-EDBAF706B7E8}" type="slidenum">
              <a:rPr lang="fr-BE" altLang="fr-FR" sz="1200" smtClean="0">
                <a:solidFill>
                  <a:srgbClr val="898989"/>
                </a:solidFill>
              </a:rPr>
              <a:pPr>
                <a:spcBef>
                  <a:spcPct val="0"/>
                </a:spcBef>
                <a:buFontTx/>
                <a:buNone/>
              </a:pPr>
              <a:t>50</a:t>
            </a:fld>
            <a:endParaRPr lang="fr-BE" altLang="fr-FR" sz="1200">
              <a:solidFill>
                <a:srgbClr val="898989"/>
              </a:solidFill>
            </a:endParaRPr>
          </a:p>
        </p:txBody>
      </p:sp>
      <p:sp>
        <p:nvSpPr>
          <p:cNvPr id="96261" name="Rectangle 2">
            <a:extLst>
              <a:ext uri="{FF2B5EF4-FFF2-40B4-BE49-F238E27FC236}">
                <a16:creationId xmlns:a16="http://schemas.microsoft.com/office/drawing/2014/main" id="{C4FB8F38-FBC8-4EEB-8CE6-F4BED1877BED}"/>
              </a:ext>
            </a:extLst>
          </p:cNvPr>
          <p:cNvSpPr>
            <a:spLocks noChangeArrowheads="1"/>
          </p:cNvSpPr>
          <p:nvPr/>
        </p:nvSpPr>
        <p:spPr bwMode="auto">
          <a:xfrm>
            <a:off x="427038" y="1484313"/>
            <a:ext cx="83629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fr-FR" sz="1800">
                <a:latin typeface="Arial" panose="020B0604020202020204" pitchFamily="34" charset="0"/>
              </a:rPr>
              <a:t>The </a:t>
            </a:r>
            <a:r>
              <a:rPr lang="en-US" altLang="fr-FR" sz="1800" b="1">
                <a:latin typeface="Arial" panose="020B0604020202020204" pitchFamily="34" charset="0"/>
              </a:rPr>
              <a:t>AppKey </a:t>
            </a:r>
            <a:r>
              <a:rPr lang="en-US" altLang="fr-FR" sz="1800">
                <a:latin typeface="Arial" panose="020B0604020202020204" pitchFamily="34" charset="0"/>
              </a:rPr>
              <a:t>is an AES-128 application key specific for the end-device that is assigned by the application owner to the end-device and most likely derived from an application specific root key exclusively known to and under control of the application provider. </a:t>
            </a:r>
          </a:p>
          <a:p>
            <a:pPr>
              <a:spcBef>
                <a:spcPct val="0"/>
              </a:spcBef>
              <a:buFontTx/>
              <a:buNone/>
            </a:pPr>
            <a:r>
              <a:rPr lang="en-US" altLang="fr-FR" sz="1800">
                <a:latin typeface="Arial" panose="020B0604020202020204" pitchFamily="34" charset="0"/>
              </a:rPr>
              <a:t>Whever an end-devices joins a network via OTAA, the AppKey is used to derive the session keys NwkSKey and AppSKey specific for the end-device to encrypt and verify network communication and application data.</a:t>
            </a:r>
            <a:r>
              <a:rPr lang="en-US" altLang="fr-FR" sz="1800" b="1">
                <a:latin typeface="Arial" panose="020B0604020202020204" pitchFamily="34" charset="0"/>
              </a:rPr>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Espace réservé du numéro de diapositive 4">
            <a:extLst>
              <a:ext uri="{FF2B5EF4-FFF2-40B4-BE49-F238E27FC236}">
                <a16:creationId xmlns:a16="http://schemas.microsoft.com/office/drawing/2014/main" id="{CE4A7EFD-F4E9-4C76-9662-C24E9CDEB2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0B9CBB-AC8E-49CE-B7E7-B2064A5CAA1B}" type="slidenum">
              <a:rPr lang="fr-BE" altLang="fr-FR" sz="1200" smtClean="0">
                <a:solidFill>
                  <a:srgbClr val="898989"/>
                </a:solidFill>
              </a:rPr>
              <a:pPr>
                <a:spcBef>
                  <a:spcPct val="0"/>
                </a:spcBef>
                <a:buFontTx/>
                <a:buNone/>
              </a:pPr>
              <a:t>51</a:t>
            </a:fld>
            <a:endParaRPr lang="fr-BE" altLang="fr-FR" sz="1200">
              <a:solidFill>
                <a:srgbClr val="898989"/>
              </a:solidFill>
            </a:endParaRPr>
          </a:p>
        </p:txBody>
      </p:sp>
      <p:pic>
        <p:nvPicPr>
          <p:cNvPr id="98307" name="Image 1">
            <a:extLst>
              <a:ext uri="{FF2B5EF4-FFF2-40B4-BE49-F238E27FC236}">
                <a16:creationId xmlns:a16="http://schemas.microsoft.com/office/drawing/2014/main" id="{CF3722FC-49C9-4649-A006-E2865BFB9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449388"/>
            <a:ext cx="5667375" cy="501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3492C4B-F04A-4886-A299-B8F8C49D440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8309" name="Titre 1">
            <a:extLst>
              <a:ext uri="{FF2B5EF4-FFF2-40B4-BE49-F238E27FC236}">
                <a16:creationId xmlns:a16="http://schemas.microsoft.com/office/drawing/2014/main" id="{55E0CE25-30CD-46DB-845A-54E1BD4848D6}"/>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u numéro de diapositive 4">
            <a:extLst>
              <a:ext uri="{FF2B5EF4-FFF2-40B4-BE49-F238E27FC236}">
                <a16:creationId xmlns:a16="http://schemas.microsoft.com/office/drawing/2014/main" id="{C028E95B-92FE-4445-A984-BA771D6E9B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DB7EF8-C740-4A49-97DC-3529ECFDB89A}" type="slidenum">
              <a:rPr lang="fr-BE" altLang="fr-FR" sz="1200" smtClean="0">
                <a:solidFill>
                  <a:srgbClr val="898989"/>
                </a:solidFill>
              </a:rPr>
              <a:pPr>
                <a:spcBef>
                  <a:spcPct val="0"/>
                </a:spcBef>
                <a:buFontTx/>
                <a:buNone/>
              </a:pPr>
              <a:t>52</a:t>
            </a:fld>
            <a:endParaRPr lang="fr-BE" altLang="fr-FR" sz="1200">
              <a:solidFill>
                <a:srgbClr val="898989"/>
              </a:solidFill>
            </a:endParaRPr>
          </a:p>
        </p:txBody>
      </p:sp>
      <p:pic>
        <p:nvPicPr>
          <p:cNvPr id="100355" name="Image 2">
            <a:extLst>
              <a:ext uri="{FF2B5EF4-FFF2-40B4-BE49-F238E27FC236}">
                <a16:creationId xmlns:a16="http://schemas.microsoft.com/office/drawing/2014/main" id="{2E605385-E269-4DC2-8687-5BE25D835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875"/>
            <a:ext cx="6465887"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C2781DD-496C-4B7E-9168-D4D6B7B0E43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0357" name="Titre 1">
            <a:extLst>
              <a:ext uri="{FF2B5EF4-FFF2-40B4-BE49-F238E27FC236}">
                <a16:creationId xmlns:a16="http://schemas.microsoft.com/office/drawing/2014/main" id="{B14DE252-2A1C-4E21-B4A7-65774CA04E86}"/>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u numéro de diapositive 4">
            <a:extLst>
              <a:ext uri="{FF2B5EF4-FFF2-40B4-BE49-F238E27FC236}">
                <a16:creationId xmlns:a16="http://schemas.microsoft.com/office/drawing/2014/main" id="{A4FA53E8-AB63-4052-801F-A804C4BDAF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1D735C-1671-4274-BF8D-043FF642DDD5}" type="slidenum">
              <a:rPr lang="fr-BE" altLang="fr-FR" sz="1200" smtClean="0">
                <a:solidFill>
                  <a:srgbClr val="898989"/>
                </a:solidFill>
              </a:rPr>
              <a:pPr>
                <a:spcBef>
                  <a:spcPct val="0"/>
                </a:spcBef>
                <a:buFontTx/>
                <a:buNone/>
              </a:pPr>
              <a:t>53</a:t>
            </a:fld>
            <a:endParaRPr lang="fr-BE" altLang="fr-FR" sz="1200">
              <a:solidFill>
                <a:srgbClr val="898989"/>
              </a:solidFill>
            </a:endParaRPr>
          </a:p>
        </p:txBody>
      </p:sp>
      <p:pic>
        <p:nvPicPr>
          <p:cNvPr id="102403" name="Image 1">
            <a:extLst>
              <a:ext uri="{FF2B5EF4-FFF2-40B4-BE49-F238E27FC236}">
                <a16:creationId xmlns:a16="http://schemas.microsoft.com/office/drawing/2014/main" id="{44F68A96-B210-42D7-84B5-279A1E6AD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47788"/>
            <a:ext cx="8370887"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1A30F4C-331A-4885-9AAD-2175308E1F59}"/>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2405" name="Titre 1">
            <a:extLst>
              <a:ext uri="{FF2B5EF4-FFF2-40B4-BE49-F238E27FC236}">
                <a16:creationId xmlns:a16="http://schemas.microsoft.com/office/drawing/2014/main" id="{3E2393FA-155E-4438-9699-5985D09424AE}"/>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6850284-BBC0-4B8D-9246-9EF4AC63B58B}"/>
              </a:ext>
            </a:extLst>
          </p:cNvPr>
          <p:cNvPicPr>
            <a:picLocks noChangeAspect="1"/>
          </p:cNvPicPr>
          <p:nvPr/>
        </p:nvPicPr>
        <p:blipFill>
          <a:blip r:embed="rId3"/>
          <a:stretch>
            <a:fillRect/>
          </a:stretch>
        </p:blipFill>
        <p:spPr>
          <a:xfrm>
            <a:off x="-36512" y="891241"/>
            <a:ext cx="9144000" cy="5830234"/>
          </a:xfrm>
          <a:prstGeom prst="rect">
            <a:avLst/>
          </a:prstGeom>
        </p:spPr>
      </p:pic>
      <p:sp>
        <p:nvSpPr>
          <p:cNvPr id="102402" name="Espace réservé du numéro de diapositive 4">
            <a:extLst>
              <a:ext uri="{FF2B5EF4-FFF2-40B4-BE49-F238E27FC236}">
                <a16:creationId xmlns:a16="http://schemas.microsoft.com/office/drawing/2014/main" id="{A4FA53E8-AB63-4052-801F-A804C4BDAF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1D735C-1671-4274-BF8D-043FF642DDD5}" type="slidenum">
              <a:rPr lang="fr-BE" altLang="fr-FR" sz="1200" smtClean="0">
                <a:solidFill>
                  <a:srgbClr val="898989"/>
                </a:solidFill>
              </a:rPr>
              <a:pPr>
                <a:spcBef>
                  <a:spcPct val="0"/>
                </a:spcBef>
                <a:buFontTx/>
                <a:buNone/>
              </a:pPr>
              <a:t>54</a:t>
            </a:fld>
            <a:endParaRPr lang="fr-BE" altLang="fr-FR" sz="1200">
              <a:solidFill>
                <a:srgbClr val="898989"/>
              </a:solidFill>
            </a:endParaRPr>
          </a:p>
        </p:txBody>
      </p:sp>
      <p:sp>
        <p:nvSpPr>
          <p:cNvPr id="8" name="Rectangle 7">
            <a:extLst>
              <a:ext uri="{FF2B5EF4-FFF2-40B4-BE49-F238E27FC236}">
                <a16:creationId xmlns:a16="http://schemas.microsoft.com/office/drawing/2014/main" id="{31A30F4C-331A-4885-9AAD-2175308E1F59}"/>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2405" name="Titre 1">
            <a:extLst>
              <a:ext uri="{FF2B5EF4-FFF2-40B4-BE49-F238E27FC236}">
                <a16:creationId xmlns:a16="http://schemas.microsoft.com/office/drawing/2014/main" id="{3E2393FA-155E-4438-9699-5985D09424AE}"/>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extLst>
      <p:ext uri="{BB962C8B-B14F-4D97-AF65-F5344CB8AC3E}">
        <p14:creationId xmlns:p14="http://schemas.microsoft.com/office/powerpoint/2010/main" val="2638130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u numéro de diapositive 4">
            <a:extLst>
              <a:ext uri="{FF2B5EF4-FFF2-40B4-BE49-F238E27FC236}">
                <a16:creationId xmlns:a16="http://schemas.microsoft.com/office/drawing/2014/main" id="{F560A3C4-5AD4-4C9C-8EFB-E9D0F0D3B5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97C218-7768-42BC-9FAF-F8B6FE1435BA}" type="slidenum">
              <a:rPr lang="fr-BE" altLang="fr-FR" sz="1200" smtClean="0">
                <a:solidFill>
                  <a:srgbClr val="898989"/>
                </a:solidFill>
              </a:rPr>
              <a:pPr>
                <a:spcBef>
                  <a:spcPct val="0"/>
                </a:spcBef>
                <a:buFontTx/>
                <a:buNone/>
              </a:pPr>
              <a:t>55</a:t>
            </a:fld>
            <a:endParaRPr lang="fr-BE" altLang="fr-FR" sz="1200">
              <a:solidFill>
                <a:srgbClr val="898989"/>
              </a:solidFill>
            </a:endParaRPr>
          </a:p>
        </p:txBody>
      </p:sp>
      <p:pic>
        <p:nvPicPr>
          <p:cNvPr id="104451" name="Image 4">
            <a:extLst>
              <a:ext uri="{FF2B5EF4-FFF2-40B4-BE49-F238E27FC236}">
                <a16:creationId xmlns:a16="http://schemas.microsoft.com/office/drawing/2014/main" id="{9B8CBFE6-24EF-45CC-9CF5-A430106B6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1395413"/>
            <a:ext cx="768508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953A9116-8FCB-473F-A2A8-C9081B8E92C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4453" name="Titre 1">
            <a:extLst>
              <a:ext uri="{FF2B5EF4-FFF2-40B4-BE49-F238E27FC236}">
                <a16:creationId xmlns:a16="http://schemas.microsoft.com/office/drawing/2014/main" id="{FAF43508-8B5B-4D43-AE1D-4CD599B48254}"/>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u numéro de diapositive 4">
            <a:extLst>
              <a:ext uri="{FF2B5EF4-FFF2-40B4-BE49-F238E27FC236}">
                <a16:creationId xmlns:a16="http://schemas.microsoft.com/office/drawing/2014/main" id="{D2974EB9-AE73-4E96-8DEB-83A6C34086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0DB8C-DDAC-4444-B86E-406D98606269}" type="slidenum">
              <a:rPr lang="fr-BE" altLang="fr-FR" sz="1200" smtClean="0">
                <a:solidFill>
                  <a:srgbClr val="898989"/>
                </a:solidFill>
              </a:rPr>
              <a:pPr>
                <a:spcBef>
                  <a:spcPct val="0"/>
                </a:spcBef>
                <a:buFontTx/>
                <a:buNone/>
              </a:pPr>
              <a:t>56</a:t>
            </a:fld>
            <a:endParaRPr lang="fr-BE" altLang="fr-FR" sz="1200">
              <a:solidFill>
                <a:srgbClr val="898989"/>
              </a:solidFill>
            </a:endParaRPr>
          </a:p>
        </p:txBody>
      </p:sp>
      <p:pic>
        <p:nvPicPr>
          <p:cNvPr id="106499" name="Image 1">
            <a:extLst>
              <a:ext uri="{FF2B5EF4-FFF2-40B4-BE49-F238E27FC236}">
                <a16:creationId xmlns:a16="http://schemas.microsoft.com/office/drawing/2014/main" id="{46C3ED5B-492D-4649-AA07-F8A9AB6D4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417638"/>
            <a:ext cx="7218362"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8A3E64A0-2379-4D93-A89E-AA0C7BD748AD}"/>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6501" name="Titre 1">
            <a:extLst>
              <a:ext uri="{FF2B5EF4-FFF2-40B4-BE49-F238E27FC236}">
                <a16:creationId xmlns:a16="http://schemas.microsoft.com/office/drawing/2014/main" id="{30FE4701-D23B-4649-AE6D-554F512881DF}"/>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u numéro de diapositive 4">
            <a:extLst>
              <a:ext uri="{FF2B5EF4-FFF2-40B4-BE49-F238E27FC236}">
                <a16:creationId xmlns:a16="http://schemas.microsoft.com/office/drawing/2014/main" id="{A669C091-4EE6-4436-B1D0-EAECEAFB9D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37E235-EB96-4380-B95B-803FEBB141B5}" type="slidenum">
              <a:rPr lang="fr-BE" altLang="fr-FR" sz="1200" smtClean="0">
                <a:solidFill>
                  <a:srgbClr val="898989"/>
                </a:solidFill>
              </a:rPr>
              <a:pPr>
                <a:spcBef>
                  <a:spcPct val="0"/>
                </a:spcBef>
                <a:buFontTx/>
                <a:buNone/>
              </a:pPr>
              <a:t>57</a:t>
            </a:fld>
            <a:endParaRPr lang="fr-BE" altLang="fr-FR" sz="1200">
              <a:solidFill>
                <a:srgbClr val="898989"/>
              </a:solidFill>
            </a:endParaRPr>
          </a:p>
        </p:txBody>
      </p:sp>
      <p:pic>
        <p:nvPicPr>
          <p:cNvPr id="108547" name="Image 2">
            <a:extLst>
              <a:ext uri="{FF2B5EF4-FFF2-40B4-BE49-F238E27FC236}">
                <a16:creationId xmlns:a16="http://schemas.microsoft.com/office/drawing/2014/main" id="{EE8FBE70-6DAA-44DF-9E24-FC024F7B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1474788"/>
            <a:ext cx="7515225" cy="503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8C5B45D-EC8F-464E-B556-93EE99054A7F}"/>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8549" name="Titre 1">
            <a:extLst>
              <a:ext uri="{FF2B5EF4-FFF2-40B4-BE49-F238E27FC236}">
                <a16:creationId xmlns:a16="http://schemas.microsoft.com/office/drawing/2014/main" id="{1288F598-0ACE-4E37-8B1C-B4ECD5C2B3C7}"/>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u numéro de diapositive 4">
            <a:extLst>
              <a:ext uri="{FF2B5EF4-FFF2-40B4-BE49-F238E27FC236}">
                <a16:creationId xmlns:a16="http://schemas.microsoft.com/office/drawing/2014/main" id="{525118E1-03F2-4FA2-87C0-39AF8A3A86B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DCEB3E-8274-46E6-B027-F508C9C92179}" type="slidenum">
              <a:rPr lang="fr-BE" altLang="fr-FR" sz="1200" smtClean="0">
                <a:solidFill>
                  <a:srgbClr val="898989"/>
                </a:solidFill>
              </a:rPr>
              <a:pPr>
                <a:spcBef>
                  <a:spcPct val="0"/>
                </a:spcBef>
                <a:buFontTx/>
                <a:buNone/>
              </a:pPr>
              <a:t>58</a:t>
            </a:fld>
            <a:endParaRPr lang="fr-BE" altLang="fr-FR" sz="1200">
              <a:solidFill>
                <a:srgbClr val="898989"/>
              </a:solidFill>
            </a:endParaRPr>
          </a:p>
        </p:txBody>
      </p:sp>
      <p:sp>
        <p:nvSpPr>
          <p:cNvPr id="110595" name="Rectangle 1">
            <a:extLst>
              <a:ext uri="{FF2B5EF4-FFF2-40B4-BE49-F238E27FC236}">
                <a16:creationId xmlns:a16="http://schemas.microsoft.com/office/drawing/2014/main" id="{2EA817F8-3F11-4415-B722-7D30442BA46A}"/>
              </a:ext>
            </a:extLst>
          </p:cNvPr>
          <p:cNvSpPr>
            <a:spLocks noChangeArrowheads="1"/>
          </p:cNvSpPr>
          <p:nvPr/>
        </p:nvSpPr>
        <p:spPr bwMode="auto">
          <a:xfrm>
            <a:off x="431800" y="1389063"/>
            <a:ext cx="8353425"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400">
              <a:solidFill>
                <a:srgbClr val="000000"/>
              </a:solidFill>
              <a:latin typeface="Tahoma" panose="020B0604030504040204" pitchFamily="34" charset="0"/>
            </a:endParaRPr>
          </a:p>
          <a:p>
            <a:pPr>
              <a:spcBef>
                <a:spcPct val="0"/>
              </a:spcBef>
              <a:buFontTx/>
              <a:buNone/>
            </a:pPr>
            <a:r>
              <a:rPr lang="en-US" altLang="fr-FR" sz="1800">
                <a:latin typeface="Tahoma" panose="020B0604030504040204" pitchFamily="34" charset="0"/>
              </a:rPr>
              <a:t>In this scenario the device is specific of a given service provider but is activated over-the-air on any network. </a:t>
            </a:r>
          </a:p>
          <a:p>
            <a:pPr>
              <a:spcBef>
                <a:spcPct val="0"/>
              </a:spcBef>
              <a:buFontTx/>
              <a:buNone/>
            </a:pPr>
            <a:r>
              <a:rPr lang="en-US" altLang="fr-FR" sz="1800">
                <a:latin typeface="Tahoma" panose="020B0604030504040204" pitchFamily="34" charset="0"/>
              </a:rPr>
              <a:t>The device’s devEUI and AppKey (the device root key) are allocated autonomously by the device manufacturer. </a:t>
            </a:r>
          </a:p>
          <a:p>
            <a:pPr>
              <a:spcBef>
                <a:spcPct val="0"/>
              </a:spcBef>
              <a:buFontTx/>
              <a:buNone/>
            </a:pPr>
            <a:r>
              <a:rPr lang="en-US" altLang="fr-FR" sz="1800">
                <a:latin typeface="Tahoma" panose="020B0604030504040204" pitchFamily="34" charset="0"/>
              </a:rPr>
              <a:t>The device’s AppEUI is set to point to the wanted Join Server (selected or operated by the service provider). </a:t>
            </a:r>
          </a:p>
          <a:p>
            <a:pPr>
              <a:spcBef>
                <a:spcPct val="0"/>
              </a:spcBef>
              <a:buFontTx/>
              <a:buNone/>
            </a:pPr>
            <a:r>
              <a:rPr lang="en-US" altLang="fr-FR" sz="1800">
                <a:latin typeface="Tahoma" panose="020B0604030504040204" pitchFamily="34" charset="0"/>
              </a:rPr>
              <a:t>The device is service provider specific. The device is purchased by the service provider along with its devEUI and AppKey. </a:t>
            </a:r>
          </a:p>
          <a:p>
            <a:pPr>
              <a:spcBef>
                <a:spcPct val="0"/>
              </a:spcBef>
              <a:buFontTx/>
              <a:buNone/>
            </a:pPr>
            <a:r>
              <a:rPr lang="en-US" altLang="fr-FR" sz="1800">
                <a:latin typeface="Tahoma" panose="020B0604030504040204" pitchFamily="34" charset="0"/>
              </a:rPr>
              <a:t>The device is activated over the air with the chosen operator. The same device can operate on any network and in different countries. </a:t>
            </a:r>
          </a:p>
          <a:p>
            <a:pPr>
              <a:spcBef>
                <a:spcPct val="0"/>
              </a:spcBef>
              <a:buFontTx/>
              <a:buNone/>
            </a:pPr>
            <a:endParaRPr lang="en-US" altLang="fr-FR" sz="1800">
              <a:latin typeface="Tahoma" panose="020B0604030504040204" pitchFamily="34" charset="0"/>
            </a:endParaRPr>
          </a:p>
          <a:p>
            <a:pPr>
              <a:spcBef>
                <a:spcPct val="0"/>
              </a:spcBef>
              <a:buFontTx/>
              <a:buNone/>
            </a:pPr>
            <a:r>
              <a:rPr lang="en-US" altLang="fr-FR" sz="1800">
                <a:latin typeface="Tahoma" panose="020B0604030504040204" pitchFamily="34" charset="0"/>
              </a:rPr>
              <a:t>The selection of the operator is performed during the JoinReq – </a:t>
            </a:r>
          </a:p>
          <a:p>
            <a:pPr>
              <a:spcBef>
                <a:spcPct val="0"/>
              </a:spcBef>
              <a:buFontTx/>
              <a:buNone/>
            </a:pPr>
            <a:r>
              <a:rPr lang="en-US" altLang="fr-FR" sz="1800">
                <a:latin typeface="Tahoma" panose="020B0604030504040204" pitchFamily="34" charset="0"/>
              </a:rPr>
              <a:t>JoinResponse message exchange. </a:t>
            </a:r>
          </a:p>
          <a:p>
            <a:pPr>
              <a:spcBef>
                <a:spcPct val="0"/>
              </a:spcBef>
              <a:buFontTx/>
              <a:buNone/>
            </a:pPr>
            <a:endParaRPr lang="en-US" altLang="fr-FR" sz="1800" b="1">
              <a:latin typeface="Tahoma" panose="020B0604030504040204" pitchFamily="34" charset="0"/>
            </a:endParaRPr>
          </a:p>
        </p:txBody>
      </p:sp>
      <p:sp>
        <p:nvSpPr>
          <p:cNvPr id="8" name="Rectangle 7">
            <a:extLst>
              <a:ext uri="{FF2B5EF4-FFF2-40B4-BE49-F238E27FC236}">
                <a16:creationId xmlns:a16="http://schemas.microsoft.com/office/drawing/2014/main" id="{4B5C32FE-B5FB-42AF-AB10-76C2F73D8D9A}"/>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10597" name="Titre 1">
            <a:extLst>
              <a:ext uri="{FF2B5EF4-FFF2-40B4-BE49-F238E27FC236}">
                <a16:creationId xmlns:a16="http://schemas.microsoft.com/office/drawing/2014/main" id="{EED8CAA7-BC8C-4D6D-AF58-C672B48991AD}"/>
              </a:ext>
            </a:extLst>
          </p:cNvPr>
          <p:cNvSpPr>
            <a:spLocks noGrp="1"/>
          </p:cNvSpPr>
          <p:nvPr>
            <p:ph type="title"/>
          </p:nvPr>
        </p:nvSpPr>
        <p:spPr>
          <a:xfrm>
            <a:off x="250825" y="1588"/>
            <a:ext cx="8713788" cy="1050925"/>
          </a:xfrm>
        </p:spPr>
        <p:txBody>
          <a:bodyPr/>
          <a:lstStyle/>
          <a:p>
            <a:r>
              <a:rPr lang="en-US" altLang="fr-FR" b="1">
                <a:solidFill>
                  <a:schemeClr val="bg1"/>
                </a:solidFill>
              </a:rPr>
              <a:t>Over the Air Activation “OTAA” </a:t>
            </a:r>
            <a:endParaRPr lang="fr-FR" altLang="fr-FR">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B342CF-2E7D-4B41-A938-73D66A7B5010}"/>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6147" name="Titre 1">
            <a:extLst>
              <a:ext uri="{FF2B5EF4-FFF2-40B4-BE49-F238E27FC236}">
                <a16:creationId xmlns:a16="http://schemas.microsoft.com/office/drawing/2014/main" id="{9C9C1070-213A-429B-8797-0D16BDE80785}"/>
              </a:ext>
            </a:extLst>
          </p:cNvPr>
          <p:cNvSpPr>
            <a:spLocks noGrp="1"/>
          </p:cNvSpPr>
          <p:nvPr>
            <p:ph type="title"/>
          </p:nvPr>
        </p:nvSpPr>
        <p:spPr>
          <a:xfrm>
            <a:off x="457200" y="0"/>
            <a:ext cx="8229600" cy="1052513"/>
          </a:xfrm>
        </p:spPr>
        <p:txBody>
          <a:bodyPr/>
          <a:lstStyle/>
          <a:p>
            <a:pPr eaLnBrk="1" hangingPunct="1"/>
            <a:r>
              <a:rPr lang="fr-FR" altLang="fr-FR">
                <a:solidFill>
                  <a:schemeClr val="bg1"/>
                </a:solidFill>
              </a:rPr>
              <a:t>Outline</a:t>
            </a:r>
          </a:p>
        </p:txBody>
      </p:sp>
      <p:sp>
        <p:nvSpPr>
          <p:cNvPr id="6148" name="Espace réservé du contenu 2">
            <a:extLst>
              <a:ext uri="{FF2B5EF4-FFF2-40B4-BE49-F238E27FC236}">
                <a16:creationId xmlns:a16="http://schemas.microsoft.com/office/drawing/2014/main" id="{EF4B339B-CA3F-4F38-9079-6E2E08E9DFA1}"/>
              </a:ext>
            </a:extLst>
          </p:cNvPr>
          <p:cNvSpPr>
            <a:spLocks noGrp="1"/>
          </p:cNvSpPr>
          <p:nvPr>
            <p:ph idx="1"/>
          </p:nvPr>
        </p:nvSpPr>
        <p:spPr/>
        <p:txBody>
          <a:bodyPr/>
          <a:lstStyle/>
          <a:p>
            <a:pPr eaLnBrk="1" hangingPunct="1">
              <a:buNone/>
            </a:pPr>
            <a:r>
              <a:rPr lang="fr-FR" altLang="fr-FR" dirty="0"/>
              <a:t>I.  </a:t>
            </a:r>
            <a:r>
              <a:rPr lang="fr-FR" altLang="fr-FR" dirty="0" err="1"/>
              <a:t>What</a:t>
            </a:r>
            <a:r>
              <a:rPr lang="fr-FR" altLang="fr-FR" dirty="0"/>
              <a:t> </a:t>
            </a:r>
            <a:r>
              <a:rPr lang="fr-FR" altLang="fr-FR" dirty="0" err="1"/>
              <a:t>is</a:t>
            </a:r>
            <a:r>
              <a:rPr lang="fr-FR" altLang="fr-FR" dirty="0"/>
              <a:t> </a:t>
            </a:r>
            <a:r>
              <a:rPr lang="fr-FR" altLang="fr-FR" dirty="0" err="1"/>
              <a:t>LoRaWAN</a:t>
            </a:r>
            <a:endParaRPr lang="fr-FR" altLang="fr-FR" dirty="0"/>
          </a:p>
          <a:p>
            <a:pPr eaLnBrk="1" hangingPunct="1">
              <a:buNone/>
            </a:pPr>
            <a:r>
              <a:rPr lang="fr-FR" altLang="fr-FR" dirty="0"/>
              <a:t>II. Class in </a:t>
            </a:r>
            <a:r>
              <a:rPr lang="fr-FR" altLang="fr-FR" dirty="0" err="1"/>
              <a:t>LoRaWAN</a:t>
            </a:r>
            <a:endParaRPr lang="fr-FR" altLang="fr-FR" dirty="0"/>
          </a:p>
          <a:p>
            <a:pPr eaLnBrk="1" hangingPunct="1">
              <a:buNone/>
            </a:pPr>
            <a:r>
              <a:rPr lang="fr-FR" altLang="fr-FR" dirty="0"/>
              <a:t>III. Security</a:t>
            </a:r>
          </a:p>
          <a:p>
            <a:pPr eaLnBrk="1" hangingPunct="1">
              <a:buNone/>
            </a:pPr>
            <a:r>
              <a:rPr lang="fr-FR" altLang="fr-FR" dirty="0"/>
              <a:t>IV. Activation process</a:t>
            </a:r>
          </a:p>
          <a:p>
            <a:pPr eaLnBrk="1" hangingPunct="1">
              <a:buNone/>
            </a:pPr>
            <a:r>
              <a:rPr lang="fr-FR" altLang="fr-FR" dirty="0">
                <a:solidFill>
                  <a:srgbClr val="FF0000"/>
                </a:solidFill>
              </a:rPr>
              <a:t>V.  The </a:t>
            </a:r>
            <a:r>
              <a:rPr lang="fr-FR" altLang="fr-FR" dirty="0" err="1">
                <a:solidFill>
                  <a:srgbClr val="FF0000"/>
                </a:solidFill>
              </a:rPr>
              <a:t>Things</a:t>
            </a:r>
            <a:r>
              <a:rPr lang="fr-FR" altLang="fr-FR" dirty="0">
                <a:solidFill>
                  <a:srgbClr val="FF0000"/>
                </a:solidFill>
              </a:rPr>
              <a:t> Network</a:t>
            </a:r>
          </a:p>
          <a:p>
            <a:pPr eaLnBrk="1" hangingPunct="1">
              <a:buFont typeface="Arial" panose="020B0604020202020204" pitchFamily="34" charset="0"/>
              <a:buNone/>
            </a:pPr>
            <a:endParaRPr lang="fr-FR" altLang="fr-FR" dirty="0"/>
          </a:p>
        </p:txBody>
      </p:sp>
      <p:sp>
        <p:nvSpPr>
          <p:cNvPr id="6149" name="Espace réservé du numéro de diapositive 3">
            <a:extLst>
              <a:ext uri="{FF2B5EF4-FFF2-40B4-BE49-F238E27FC236}">
                <a16:creationId xmlns:a16="http://schemas.microsoft.com/office/drawing/2014/main" id="{138E3397-A123-4AE8-A854-DC87F69985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6CDC19-9825-478D-B4C1-30E784C94EAA}" type="slidenum">
              <a:rPr lang="fr-BE" altLang="fr-FR" sz="1200" smtClean="0">
                <a:solidFill>
                  <a:srgbClr val="898989"/>
                </a:solidFill>
              </a:rPr>
              <a:pPr>
                <a:spcBef>
                  <a:spcPct val="0"/>
                </a:spcBef>
                <a:buFontTx/>
                <a:buNone/>
              </a:pPr>
              <a:t>59</a:t>
            </a:fld>
            <a:endParaRPr lang="fr-BE" altLang="fr-FR" sz="1200">
              <a:solidFill>
                <a:srgbClr val="898989"/>
              </a:solidFill>
            </a:endParaRPr>
          </a:p>
        </p:txBody>
      </p:sp>
      <p:sp>
        <p:nvSpPr>
          <p:cNvPr id="2" name="Espace réservé du pied de page 1">
            <a:extLst>
              <a:ext uri="{FF2B5EF4-FFF2-40B4-BE49-F238E27FC236}">
                <a16:creationId xmlns:a16="http://schemas.microsoft.com/office/drawing/2014/main" id="{514139D6-0995-40CE-84AD-FC1E594AE12B}"/>
              </a:ext>
            </a:extLst>
          </p:cNvPr>
          <p:cNvSpPr>
            <a:spLocks noGrp="1"/>
          </p:cNvSpPr>
          <p:nvPr>
            <p:ph type="ftr" sz="quarter" idx="11"/>
          </p:nvPr>
        </p:nvSpPr>
        <p:spPr/>
        <p:txBody>
          <a:bodyPr/>
          <a:lstStyle/>
          <a:p>
            <a:pPr>
              <a:defRPr/>
            </a:pPr>
            <a:r>
              <a:rPr lang="fr-BE"/>
              <a:t>F. Ferrero – LP-WAN technology</a:t>
            </a:r>
          </a:p>
        </p:txBody>
      </p:sp>
    </p:spTree>
    <p:extLst>
      <p:ext uri="{BB962C8B-B14F-4D97-AF65-F5344CB8AC3E}">
        <p14:creationId xmlns:p14="http://schemas.microsoft.com/office/powerpoint/2010/main" val="318914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u numéro de diapositive 4">
            <a:extLst>
              <a:ext uri="{FF2B5EF4-FFF2-40B4-BE49-F238E27FC236}">
                <a16:creationId xmlns:a16="http://schemas.microsoft.com/office/drawing/2014/main" id="{9027E182-B75D-41E8-B551-7406DCDB05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DA2C2A-52C3-40CD-AD92-03B8F898F00A}" type="slidenum">
              <a:rPr lang="fr-BE" altLang="fr-FR" sz="1200" smtClean="0">
                <a:solidFill>
                  <a:srgbClr val="898989"/>
                </a:solidFill>
              </a:rPr>
              <a:pPr>
                <a:spcBef>
                  <a:spcPct val="0"/>
                </a:spcBef>
                <a:buFontTx/>
                <a:buNone/>
              </a:pPr>
              <a:t>6</a:t>
            </a:fld>
            <a:endParaRPr lang="fr-BE" altLang="fr-FR" sz="1200">
              <a:solidFill>
                <a:srgbClr val="898989"/>
              </a:solidFill>
            </a:endParaRPr>
          </a:p>
        </p:txBody>
      </p:sp>
      <p:pic>
        <p:nvPicPr>
          <p:cNvPr id="12291" name="Image 2">
            <a:extLst>
              <a:ext uri="{FF2B5EF4-FFF2-40B4-BE49-F238E27FC236}">
                <a16:creationId xmlns:a16="http://schemas.microsoft.com/office/drawing/2014/main" id="{B914E168-C24A-4F23-841E-D2FC9CFF9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5100"/>
            <a:ext cx="91440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E307F15-FF72-471B-8A1B-806AD2A0871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2293" name="Titre 1">
            <a:extLst>
              <a:ext uri="{FF2B5EF4-FFF2-40B4-BE49-F238E27FC236}">
                <a16:creationId xmlns:a16="http://schemas.microsoft.com/office/drawing/2014/main" id="{FE046F45-4B7C-4628-99E5-E50DC71292DD}"/>
              </a:ext>
            </a:extLst>
          </p:cNvPr>
          <p:cNvSpPr txBox="1">
            <a:spLocks/>
          </p:cNvSpPr>
          <p:nvPr/>
        </p:nvSpPr>
        <p:spPr bwMode="auto">
          <a:xfrm>
            <a:off x="457200" y="174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bands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55FBA8E-4F1D-4490-9D6D-D5732836A1C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DA55158D-9193-4944-84C8-C6FCAC22FB35}"/>
              </a:ext>
            </a:extLst>
          </p:cNvPr>
          <p:cNvPicPr>
            <a:picLocks noChangeAspect="1"/>
          </p:cNvPicPr>
          <p:nvPr/>
        </p:nvPicPr>
        <p:blipFill>
          <a:blip r:embed="rId2"/>
          <a:stretch>
            <a:fillRect/>
          </a:stretch>
        </p:blipFill>
        <p:spPr>
          <a:xfrm>
            <a:off x="-6675" y="1639222"/>
            <a:ext cx="9150675" cy="4944140"/>
          </a:xfrm>
          <a:prstGeom prst="rect">
            <a:avLst/>
          </a:prstGeom>
        </p:spPr>
      </p:pic>
      <p:sp>
        <p:nvSpPr>
          <p:cNvPr id="5" name="Espace réservé du numéro de diapositive 4">
            <a:extLst>
              <a:ext uri="{FF2B5EF4-FFF2-40B4-BE49-F238E27FC236}">
                <a16:creationId xmlns:a16="http://schemas.microsoft.com/office/drawing/2014/main" id="{1E52BC5D-20C6-45FC-BCD5-C723F676CDAF}"/>
              </a:ext>
            </a:extLst>
          </p:cNvPr>
          <p:cNvSpPr>
            <a:spLocks noGrp="1"/>
          </p:cNvSpPr>
          <p:nvPr>
            <p:ph type="sldNum" sz="quarter" idx="12"/>
          </p:nvPr>
        </p:nvSpPr>
        <p:spPr>
          <a:xfrm>
            <a:off x="6984262" y="5765670"/>
            <a:ext cx="2057400" cy="273844"/>
          </a:xfrm>
        </p:spPr>
        <p:txBody>
          <a:bodyPr/>
          <a:lstStyle/>
          <a:p>
            <a:fld id="{EBD2E046-85DA-4795-854B-455BC65F79F3}" type="slidenum">
              <a:rPr lang="fr-FR" smtClean="0"/>
              <a:t>60</a:t>
            </a:fld>
            <a:endParaRPr lang="fr-FR" dirty="0"/>
          </a:p>
        </p:txBody>
      </p:sp>
      <p:sp>
        <p:nvSpPr>
          <p:cNvPr id="8" name="Rectangle 7">
            <a:extLst>
              <a:ext uri="{FF2B5EF4-FFF2-40B4-BE49-F238E27FC236}">
                <a16:creationId xmlns:a16="http://schemas.microsoft.com/office/drawing/2014/main" id="{CC39E7B7-5984-43BD-B4A8-C88354481906}"/>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9" name="Titre 1">
            <a:extLst>
              <a:ext uri="{FF2B5EF4-FFF2-40B4-BE49-F238E27FC236}">
                <a16:creationId xmlns:a16="http://schemas.microsoft.com/office/drawing/2014/main" id="{6F267B92-AD6E-4100-9D4C-51F084F9D936}"/>
              </a:ext>
            </a:extLst>
          </p:cNvPr>
          <p:cNvSpPr>
            <a:spLocks noGrp="1"/>
          </p:cNvSpPr>
          <p:nvPr>
            <p:ph type="title"/>
          </p:nvPr>
        </p:nvSpPr>
        <p:spPr>
          <a:xfrm>
            <a:off x="0" y="44450"/>
            <a:ext cx="9109075" cy="1143000"/>
          </a:xfrm>
        </p:spPr>
        <p:txBody>
          <a:bodyPr/>
          <a:lstStyle/>
          <a:p>
            <a:pPr eaLnBrk="1" hangingPunct="1"/>
            <a:r>
              <a:rPr lang="fr-FR" altLang="en-US" dirty="0">
                <a:solidFill>
                  <a:schemeClr val="bg1"/>
                </a:solidFill>
              </a:rPr>
              <a:t>The </a:t>
            </a:r>
            <a:r>
              <a:rPr lang="fr-FR" altLang="en-US" dirty="0" err="1">
                <a:solidFill>
                  <a:schemeClr val="bg1"/>
                </a:solidFill>
              </a:rPr>
              <a:t>Things</a:t>
            </a:r>
            <a:r>
              <a:rPr lang="fr-FR" altLang="en-US" dirty="0">
                <a:solidFill>
                  <a:schemeClr val="bg1"/>
                </a:solidFill>
              </a:rPr>
              <a:t> Network</a:t>
            </a:r>
          </a:p>
        </p:txBody>
      </p:sp>
    </p:spTree>
    <p:extLst>
      <p:ext uri="{BB962C8B-B14F-4D97-AF65-F5344CB8AC3E}">
        <p14:creationId xmlns:p14="http://schemas.microsoft.com/office/powerpoint/2010/main" val="315416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B2855E-A10B-4DD6-ADD8-A4656A3CF8A2}"/>
              </a:ext>
            </a:extLst>
          </p:cNvPr>
          <p:cNvSpPr>
            <a:spLocks noGrp="1"/>
          </p:cNvSpPr>
          <p:nvPr>
            <p:ph type="title"/>
          </p:nvPr>
        </p:nvSpPr>
        <p:spPr>
          <a:xfrm>
            <a:off x="611187" y="1132875"/>
            <a:ext cx="7886700" cy="994172"/>
          </a:xfrm>
        </p:spPr>
        <p:txBody>
          <a:bodyPr>
            <a:normAutofit/>
          </a:bodyPr>
          <a:lstStyle/>
          <a:p>
            <a:r>
              <a:rPr lang="en-US" b="1" dirty="0"/>
              <a:t>We are the network</a:t>
            </a:r>
            <a:endParaRPr lang="fr-FR" dirty="0"/>
          </a:p>
        </p:txBody>
      </p:sp>
      <p:sp>
        <p:nvSpPr>
          <p:cNvPr id="3" name="Espace réservé du contenu 2">
            <a:extLst>
              <a:ext uri="{FF2B5EF4-FFF2-40B4-BE49-F238E27FC236}">
                <a16:creationId xmlns:a16="http://schemas.microsoft.com/office/drawing/2014/main" id="{73B6E0EE-029F-448C-894C-CAFD7201931D}"/>
              </a:ext>
            </a:extLst>
          </p:cNvPr>
          <p:cNvSpPr>
            <a:spLocks noGrp="1"/>
          </p:cNvSpPr>
          <p:nvPr>
            <p:ph idx="1"/>
          </p:nvPr>
        </p:nvSpPr>
        <p:spPr>
          <a:xfrm>
            <a:off x="82012" y="2065908"/>
            <a:ext cx="8945050" cy="3263504"/>
          </a:xfrm>
        </p:spPr>
        <p:txBody>
          <a:bodyPr/>
          <a:lstStyle/>
          <a:p>
            <a:pPr marL="0" indent="0">
              <a:buNone/>
            </a:pPr>
            <a:r>
              <a:rPr lang="en-US" sz="2400" dirty="0"/>
              <a:t>Our network is built by us - the people. You can contribute by placing a gateway and expand our network. The more gateways are placed, the larger the coverage. </a:t>
            </a:r>
            <a:r>
              <a:rPr lang="en-US" sz="2400" b="1" dirty="0"/>
              <a:t>At this moment, there are more than 7000 gateways up and running</a:t>
            </a:r>
            <a:br>
              <a:rPr lang="en-US" sz="2400" dirty="0"/>
            </a:br>
            <a:br>
              <a:rPr lang="en-US" sz="2400" dirty="0"/>
            </a:br>
            <a:endParaRPr lang="fr-FR" sz="2400" dirty="0"/>
          </a:p>
        </p:txBody>
      </p:sp>
      <p:pic>
        <p:nvPicPr>
          <p:cNvPr id="4" name="Image 3">
            <a:extLst>
              <a:ext uri="{FF2B5EF4-FFF2-40B4-BE49-F238E27FC236}">
                <a16:creationId xmlns:a16="http://schemas.microsoft.com/office/drawing/2014/main" id="{1401F156-B908-4F45-8BB3-68309398F05C}"/>
              </a:ext>
            </a:extLst>
          </p:cNvPr>
          <p:cNvPicPr>
            <a:picLocks noChangeAspect="1"/>
          </p:cNvPicPr>
          <p:nvPr/>
        </p:nvPicPr>
        <p:blipFill>
          <a:blip r:embed="rId2"/>
          <a:stretch>
            <a:fillRect/>
          </a:stretch>
        </p:blipFill>
        <p:spPr>
          <a:xfrm>
            <a:off x="948955" y="3943836"/>
            <a:ext cx="7127801" cy="2914164"/>
          </a:xfrm>
          <a:prstGeom prst="rect">
            <a:avLst/>
          </a:prstGeom>
        </p:spPr>
      </p:pic>
      <p:pic>
        <p:nvPicPr>
          <p:cNvPr id="5" name="Image 4">
            <a:extLst>
              <a:ext uri="{FF2B5EF4-FFF2-40B4-BE49-F238E27FC236}">
                <a16:creationId xmlns:a16="http://schemas.microsoft.com/office/drawing/2014/main" id="{41D40D7D-D48F-4933-8433-F61D6226ECF1}"/>
              </a:ext>
            </a:extLst>
          </p:cNvPr>
          <p:cNvPicPr>
            <a:picLocks noChangeAspect="1"/>
          </p:cNvPicPr>
          <p:nvPr/>
        </p:nvPicPr>
        <p:blipFill>
          <a:blip r:embed="rId3"/>
          <a:stretch>
            <a:fillRect/>
          </a:stretch>
        </p:blipFill>
        <p:spPr>
          <a:xfrm>
            <a:off x="251520" y="1442191"/>
            <a:ext cx="550069" cy="435769"/>
          </a:xfrm>
          <a:prstGeom prst="rect">
            <a:avLst/>
          </a:prstGeom>
        </p:spPr>
      </p:pic>
      <p:sp>
        <p:nvSpPr>
          <p:cNvPr id="6" name="Espace réservé du numéro de diapositive 5">
            <a:extLst>
              <a:ext uri="{FF2B5EF4-FFF2-40B4-BE49-F238E27FC236}">
                <a16:creationId xmlns:a16="http://schemas.microsoft.com/office/drawing/2014/main" id="{89872857-9840-45E6-93C4-EC86EBFB2339}"/>
              </a:ext>
            </a:extLst>
          </p:cNvPr>
          <p:cNvSpPr>
            <a:spLocks noGrp="1"/>
          </p:cNvSpPr>
          <p:nvPr>
            <p:ph type="sldNum" sz="quarter" idx="12"/>
          </p:nvPr>
        </p:nvSpPr>
        <p:spPr>
          <a:xfrm>
            <a:off x="7048056" y="5642428"/>
            <a:ext cx="2057400" cy="273844"/>
          </a:xfrm>
        </p:spPr>
        <p:txBody>
          <a:bodyPr/>
          <a:lstStyle/>
          <a:p>
            <a:fld id="{EBD2E046-85DA-4795-854B-455BC65F79F3}" type="slidenum">
              <a:rPr lang="fr-FR" smtClean="0"/>
              <a:t>61</a:t>
            </a:fld>
            <a:endParaRPr lang="fr-FR" dirty="0"/>
          </a:p>
        </p:txBody>
      </p:sp>
      <p:sp>
        <p:nvSpPr>
          <p:cNvPr id="7" name="Rectangle 6">
            <a:extLst>
              <a:ext uri="{FF2B5EF4-FFF2-40B4-BE49-F238E27FC236}">
                <a16:creationId xmlns:a16="http://schemas.microsoft.com/office/drawing/2014/main" id="{513B5EC3-6D37-4E99-A15E-68F879FC6D38}"/>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8" name="Titre 1">
            <a:extLst>
              <a:ext uri="{FF2B5EF4-FFF2-40B4-BE49-F238E27FC236}">
                <a16:creationId xmlns:a16="http://schemas.microsoft.com/office/drawing/2014/main" id="{CD74298C-49AE-4326-BB57-0B6889924719}"/>
              </a:ext>
            </a:extLst>
          </p:cNvPr>
          <p:cNvSpPr txBox="1">
            <a:spLocks/>
          </p:cNvSpPr>
          <p:nvPr/>
        </p:nvSpPr>
        <p:spPr bwMode="auto">
          <a:xfrm>
            <a:off x="0" y="4445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en-US" dirty="0">
                <a:solidFill>
                  <a:schemeClr val="bg1"/>
                </a:solidFill>
              </a:rPr>
              <a:t>The </a:t>
            </a:r>
            <a:r>
              <a:rPr lang="fr-FR" altLang="en-US" dirty="0" err="1">
                <a:solidFill>
                  <a:schemeClr val="bg1"/>
                </a:solidFill>
              </a:rPr>
              <a:t>Things</a:t>
            </a:r>
            <a:r>
              <a:rPr lang="fr-FR" altLang="en-US" dirty="0">
                <a:solidFill>
                  <a:schemeClr val="bg1"/>
                </a:solidFill>
              </a:rPr>
              <a:t> Network</a:t>
            </a:r>
          </a:p>
        </p:txBody>
      </p:sp>
    </p:spTree>
    <p:extLst>
      <p:ext uri="{BB962C8B-B14F-4D97-AF65-F5344CB8AC3E}">
        <p14:creationId xmlns:p14="http://schemas.microsoft.com/office/powerpoint/2010/main" val="2535833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1134F6-8FC9-4A1E-8F66-08BA599B4B11}"/>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8DD75408-7A3E-4E95-8EB7-E66FB9D4BE31}"/>
              </a:ext>
            </a:extLst>
          </p:cNvPr>
          <p:cNvPicPr>
            <a:picLocks noChangeAspect="1"/>
          </p:cNvPicPr>
          <p:nvPr/>
        </p:nvPicPr>
        <p:blipFill>
          <a:blip r:embed="rId2"/>
          <a:stretch>
            <a:fillRect/>
          </a:stretch>
        </p:blipFill>
        <p:spPr>
          <a:xfrm>
            <a:off x="0" y="1688401"/>
            <a:ext cx="9144119" cy="4896293"/>
          </a:xfrm>
          <a:prstGeom prst="rect">
            <a:avLst/>
          </a:prstGeom>
        </p:spPr>
      </p:pic>
      <p:pic>
        <p:nvPicPr>
          <p:cNvPr id="5" name="Image 4">
            <a:extLst>
              <a:ext uri="{FF2B5EF4-FFF2-40B4-BE49-F238E27FC236}">
                <a16:creationId xmlns:a16="http://schemas.microsoft.com/office/drawing/2014/main" id="{4806B72D-3375-4AA8-BC04-A1C2C2CE99F5}"/>
              </a:ext>
            </a:extLst>
          </p:cNvPr>
          <p:cNvPicPr>
            <a:picLocks noChangeAspect="1"/>
          </p:cNvPicPr>
          <p:nvPr/>
        </p:nvPicPr>
        <p:blipFill>
          <a:blip r:embed="rId3"/>
          <a:stretch>
            <a:fillRect/>
          </a:stretch>
        </p:blipFill>
        <p:spPr>
          <a:xfrm>
            <a:off x="4283968" y="3775548"/>
            <a:ext cx="2783069" cy="1305104"/>
          </a:xfrm>
          <a:prstGeom prst="rect">
            <a:avLst/>
          </a:prstGeom>
        </p:spPr>
      </p:pic>
      <p:pic>
        <p:nvPicPr>
          <p:cNvPr id="1026" name="Picture 2" descr="https://github.com/FabienFerrero/UCA_Board/raw/master/documents/pictures/UCA.jpg">
            <a:extLst>
              <a:ext uri="{FF2B5EF4-FFF2-40B4-BE49-F238E27FC236}">
                <a16:creationId xmlns:a16="http://schemas.microsoft.com/office/drawing/2014/main" id="{663AA94C-FF65-49D9-8F94-A48425DCA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336" y="5444721"/>
            <a:ext cx="1788920" cy="100477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DDFEB17-BB09-4975-9B4E-973CAF23F5F7}"/>
              </a:ext>
            </a:extLst>
          </p:cNvPr>
          <p:cNvSpPr txBox="1"/>
          <p:nvPr/>
        </p:nvSpPr>
        <p:spPr>
          <a:xfrm>
            <a:off x="5644209" y="5049409"/>
            <a:ext cx="1547037" cy="369332"/>
          </a:xfrm>
          <a:prstGeom prst="rect">
            <a:avLst/>
          </a:prstGeom>
          <a:noFill/>
        </p:spPr>
        <p:txBody>
          <a:bodyPr wrap="square" rtlCol="0">
            <a:spAutoFit/>
          </a:bodyPr>
          <a:lstStyle/>
          <a:p>
            <a:r>
              <a:rPr lang="fr-FR" dirty="0">
                <a:solidFill>
                  <a:srgbClr val="FF0000"/>
                </a:solidFill>
              </a:rPr>
              <a:t>&lt; 200 €</a:t>
            </a:r>
          </a:p>
        </p:txBody>
      </p:sp>
      <p:sp>
        <p:nvSpPr>
          <p:cNvPr id="8" name="ZoneTexte 7">
            <a:extLst>
              <a:ext uri="{FF2B5EF4-FFF2-40B4-BE49-F238E27FC236}">
                <a16:creationId xmlns:a16="http://schemas.microsoft.com/office/drawing/2014/main" id="{07FDA5C5-8FC4-4EE8-A763-20C10B1F1533}"/>
              </a:ext>
            </a:extLst>
          </p:cNvPr>
          <p:cNvSpPr txBox="1"/>
          <p:nvPr/>
        </p:nvSpPr>
        <p:spPr>
          <a:xfrm>
            <a:off x="7845500" y="6444044"/>
            <a:ext cx="1547037" cy="369332"/>
          </a:xfrm>
          <a:prstGeom prst="rect">
            <a:avLst/>
          </a:prstGeom>
          <a:noFill/>
        </p:spPr>
        <p:txBody>
          <a:bodyPr wrap="square" rtlCol="0">
            <a:spAutoFit/>
          </a:bodyPr>
          <a:lstStyle/>
          <a:p>
            <a:r>
              <a:rPr lang="fr-FR" dirty="0">
                <a:solidFill>
                  <a:srgbClr val="FF0000"/>
                </a:solidFill>
              </a:rPr>
              <a:t>&lt; 10 €</a:t>
            </a:r>
          </a:p>
        </p:txBody>
      </p:sp>
      <p:sp>
        <p:nvSpPr>
          <p:cNvPr id="7" name="Espace réservé du numéro de diapositive 6">
            <a:extLst>
              <a:ext uri="{FF2B5EF4-FFF2-40B4-BE49-F238E27FC236}">
                <a16:creationId xmlns:a16="http://schemas.microsoft.com/office/drawing/2014/main" id="{ED603F14-CF5D-4DCA-8549-14FF24074656}"/>
              </a:ext>
            </a:extLst>
          </p:cNvPr>
          <p:cNvSpPr>
            <a:spLocks noGrp="1"/>
          </p:cNvSpPr>
          <p:nvPr>
            <p:ph type="sldNum" sz="quarter" idx="12"/>
          </p:nvPr>
        </p:nvSpPr>
        <p:spPr>
          <a:xfrm>
            <a:off x="7006856" y="6497352"/>
            <a:ext cx="2057400" cy="273844"/>
          </a:xfrm>
        </p:spPr>
        <p:txBody>
          <a:bodyPr/>
          <a:lstStyle/>
          <a:p>
            <a:fld id="{EBD2E046-85DA-4795-854B-455BC65F79F3}" type="slidenum">
              <a:rPr lang="fr-FR" smtClean="0"/>
              <a:t>62</a:t>
            </a:fld>
            <a:endParaRPr lang="fr-FR" dirty="0"/>
          </a:p>
        </p:txBody>
      </p:sp>
      <p:sp>
        <p:nvSpPr>
          <p:cNvPr id="10" name="Rectangle 9">
            <a:extLst>
              <a:ext uri="{FF2B5EF4-FFF2-40B4-BE49-F238E27FC236}">
                <a16:creationId xmlns:a16="http://schemas.microsoft.com/office/drawing/2014/main" id="{70656B2D-0471-471E-BE50-B47DE70CC9B3}"/>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1" name="Titre 1">
            <a:extLst>
              <a:ext uri="{FF2B5EF4-FFF2-40B4-BE49-F238E27FC236}">
                <a16:creationId xmlns:a16="http://schemas.microsoft.com/office/drawing/2014/main" id="{95BE76EE-0DB7-403D-A05C-3322EF38FFFF}"/>
              </a:ext>
            </a:extLst>
          </p:cNvPr>
          <p:cNvSpPr txBox="1">
            <a:spLocks/>
          </p:cNvSpPr>
          <p:nvPr/>
        </p:nvSpPr>
        <p:spPr bwMode="auto">
          <a:xfrm>
            <a:off x="0" y="4445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en-US" dirty="0">
                <a:solidFill>
                  <a:schemeClr val="bg1"/>
                </a:solidFill>
              </a:rPr>
              <a:t>The </a:t>
            </a:r>
            <a:r>
              <a:rPr lang="fr-FR" altLang="en-US" dirty="0" err="1">
                <a:solidFill>
                  <a:schemeClr val="bg1"/>
                </a:solidFill>
              </a:rPr>
              <a:t>Things</a:t>
            </a:r>
            <a:r>
              <a:rPr lang="fr-FR" altLang="en-US" dirty="0">
                <a:solidFill>
                  <a:schemeClr val="bg1"/>
                </a:solidFill>
              </a:rPr>
              <a:t> Network</a:t>
            </a:r>
          </a:p>
        </p:txBody>
      </p:sp>
      <p:pic>
        <p:nvPicPr>
          <p:cNvPr id="2" name="Image 1">
            <a:extLst>
              <a:ext uri="{FF2B5EF4-FFF2-40B4-BE49-F238E27FC236}">
                <a16:creationId xmlns:a16="http://schemas.microsoft.com/office/drawing/2014/main" id="{BD8192F4-810C-4B42-B179-A769D60916BD}"/>
              </a:ext>
            </a:extLst>
          </p:cNvPr>
          <p:cNvPicPr>
            <a:picLocks noChangeAspect="1"/>
          </p:cNvPicPr>
          <p:nvPr/>
        </p:nvPicPr>
        <p:blipFill>
          <a:blip r:embed="rId5"/>
          <a:stretch>
            <a:fillRect/>
          </a:stretch>
        </p:blipFill>
        <p:spPr>
          <a:xfrm>
            <a:off x="2920618" y="3769398"/>
            <a:ext cx="1276462" cy="1400201"/>
          </a:xfrm>
          <a:prstGeom prst="rect">
            <a:avLst/>
          </a:prstGeom>
        </p:spPr>
      </p:pic>
      <p:sp>
        <p:nvSpPr>
          <p:cNvPr id="12" name="ZoneTexte 11">
            <a:extLst>
              <a:ext uri="{FF2B5EF4-FFF2-40B4-BE49-F238E27FC236}">
                <a16:creationId xmlns:a16="http://schemas.microsoft.com/office/drawing/2014/main" id="{C5BA8F0A-6C34-419D-AD42-81889CBD12F0}"/>
              </a:ext>
            </a:extLst>
          </p:cNvPr>
          <p:cNvSpPr txBox="1"/>
          <p:nvPr/>
        </p:nvSpPr>
        <p:spPr>
          <a:xfrm>
            <a:off x="3373607" y="5029532"/>
            <a:ext cx="1547037" cy="369332"/>
          </a:xfrm>
          <a:prstGeom prst="rect">
            <a:avLst/>
          </a:prstGeom>
          <a:noFill/>
        </p:spPr>
        <p:txBody>
          <a:bodyPr wrap="square" rtlCol="0">
            <a:spAutoFit/>
          </a:bodyPr>
          <a:lstStyle/>
          <a:p>
            <a:r>
              <a:rPr lang="fr-FR" dirty="0">
                <a:solidFill>
                  <a:srgbClr val="FF0000"/>
                </a:solidFill>
              </a:rPr>
              <a:t>85 €</a:t>
            </a:r>
          </a:p>
        </p:txBody>
      </p:sp>
      <p:pic>
        <p:nvPicPr>
          <p:cNvPr id="9" name="Image 8">
            <a:extLst>
              <a:ext uri="{FF2B5EF4-FFF2-40B4-BE49-F238E27FC236}">
                <a16:creationId xmlns:a16="http://schemas.microsoft.com/office/drawing/2014/main" id="{95A77B5C-03D9-4738-9D1A-60E909265D9E}"/>
              </a:ext>
            </a:extLst>
          </p:cNvPr>
          <p:cNvPicPr>
            <a:picLocks noChangeAspect="1"/>
          </p:cNvPicPr>
          <p:nvPr/>
        </p:nvPicPr>
        <p:blipFill>
          <a:blip r:embed="rId6"/>
          <a:stretch>
            <a:fillRect/>
          </a:stretch>
        </p:blipFill>
        <p:spPr>
          <a:xfrm>
            <a:off x="2946310" y="5373936"/>
            <a:ext cx="1974333" cy="1325100"/>
          </a:xfrm>
          <a:prstGeom prst="rect">
            <a:avLst/>
          </a:prstGeom>
        </p:spPr>
      </p:pic>
      <p:pic>
        <p:nvPicPr>
          <p:cNvPr id="13" name="Image 12">
            <a:extLst>
              <a:ext uri="{FF2B5EF4-FFF2-40B4-BE49-F238E27FC236}">
                <a16:creationId xmlns:a16="http://schemas.microsoft.com/office/drawing/2014/main" id="{73A9FD2A-244F-46FF-BC50-FB36B5554080}"/>
              </a:ext>
            </a:extLst>
          </p:cNvPr>
          <p:cNvPicPr>
            <a:picLocks noChangeAspect="1"/>
          </p:cNvPicPr>
          <p:nvPr/>
        </p:nvPicPr>
        <p:blipFill>
          <a:blip r:embed="rId7"/>
          <a:stretch>
            <a:fillRect/>
          </a:stretch>
        </p:blipFill>
        <p:spPr>
          <a:xfrm>
            <a:off x="5018792" y="2015698"/>
            <a:ext cx="2059440" cy="1645508"/>
          </a:xfrm>
          <a:prstGeom prst="rect">
            <a:avLst/>
          </a:prstGeom>
        </p:spPr>
      </p:pic>
      <p:sp>
        <p:nvSpPr>
          <p:cNvPr id="14" name="ZoneTexte 13">
            <a:extLst>
              <a:ext uri="{FF2B5EF4-FFF2-40B4-BE49-F238E27FC236}">
                <a16:creationId xmlns:a16="http://schemas.microsoft.com/office/drawing/2014/main" id="{F1AC798D-1B0B-4CD9-901E-437E7B9BC3DA}"/>
              </a:ext>
            </a:extLst>
          </p:cNvPr>
          <p:cNvSpPr txBox="1"/>
          <p:nvPr/>
        </p:nvSpPr>
        <p:spPr>
          <a:xfrm>
            <a:off x="5392490" y="1677609"/>
            <a:ext cx="2279013" cy="369332"/>
          </a:xfrm>
          <a:prstGeom prst="rect">
            <a:avLst/>
          </a:prstGeom>
          <a:noFill/>
        </p:spPr>
        <p:txBody>
          <a:bodyPr wrap="square" rtlCol="0">
            <a:spAutoFit/>
          </a:bodyPr>
          <a:lstStyle/>
          <a:p>
            <a:r>
              <a:rPr lang="fr-FR" dirty="0">
                <a:solidFill>
                  <a:schemeClr val="tx2"/>
                </a:solidFill>
              </a:rPr>
              <a:t>GATEWAY</a:t>
            </a:r>
          </a:p>
        </p:txBody>
      </p:sp>
    </p:spTree>
    <p:extLst>
      <p:ext uri="{BB962C8B-B14F-4D97-AF65-F5344CB8AC3E}">
        <p14:creationId xmlns:p14="http://schemas.microsoft.com/office/powerpoint/2010/main" val="280733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50BF747-B6F5-49B3-9554-E9165AD9F631}"/>
              </a:ext>
            </a:extLst>
          </p:cNvPr>
          <p:cNvSpPr>
            <a:spLocks noGrp="1"/>
          </p:cNvSpPr>
          <p:nvPr>
            <p:ph idx="1"/>
          </p:nvPr>
        </p:nvSpPr>
        <p:spPr>
          <a:xfrm>
            <a:off x="317543" y="1745650"/>
            <a:ext cx="8222052" cy="4525963"/>
          </a:xfrm>
        </p:spPr>
        <p:txBody>
          <a:bodyPr/>
          <a:lstStyle/>
          <a:p>
            <a:pPr marL="0" indent="0">
              <a:buNone/>
            </a:pPr>
            <a:r>
              <a:rPr lang="fr-FR" dirty="0">
                <a:hlinkClick r:id="rId2"/>
              </a:rPr>
              <a:t>https://www.thethingsnetwork.org/community/Cote-dAzur/</a:t>
            </a:r>
            <a:endParaRPr lang="fr-FR" dirty="0"/>
          </a:p>
        </p:txBody>
      </p:sp>
      <p:pic>
        <p:nvPicPr>
          <p:cNvPr id="4" name="Image 3">
            <a:extLst>
              <a:ext uri="{FF2B5EF4-FFF2-40B4-BE49-F238E27FC236}">
                <a16:creationId xmlns:a16="http://schemas.microsoft.com/office/drawing/2014/main" id="{3CE743AB-8A1B-4D4F-B9A5-4915358B905B}"/>
              </a:ext>
            </a:extLst>
          </p:cNvPr>
          <p:cNvPicPr>
            <a:picLocks noChangeAspect="1"/>
          </p:cNvPicPr>
          <p:nvPr/>
        </p:nvPicPr>
        <p:blipFill>
          <a:blip r:embed="rId3"/>
          <a:stretch>
            <a:fillRect/>
          </a:stretch>
        </p:blipFill>
        <p:spPr>
          <a:xfrm>
            <a:off x="0" y="2799025"/>
            <a:ext cx="9144000" cy="2567756"/>
          </a:xfrm>
          <a:prstGeom prst="rect">
            <a:avLst/>
          </a:prstGeom>
        </p:spPr>
      </p:pic>
      <p:pic>
        <p:nvPicPr>
          <p:cNvPr id="5" name="Image 4">
            <a:extLst>
              <a:ext uri="{FF2B5EF4-FFF2-40B4-BE49-F238E27FC236}">
                <a16:creationId xmlns:a16="http://schemas.microsoft.com/office/drawing/2014/main" id="{116E5EE0-E2DF-4D02-A18E-2E5EB01A09A4}"/>
              </a:ext>
            </a:extLst>
          </p:cNvPr>
          <p:cNvPicPr>
            <a:picLocks noChangeAspect="1"/>
          </p:cNvPicPr>
          <p:nvPr/>
        </p:nvPicPr>
        <p:blipFill>
          <a:blip r:embed="rId4"/>
          <a:stretch>
            <a:fillRect/>
          </a:stretch>
        </p:blipFill>
        <p:spPr>
          <a:xfrm>
            <a:off x="8674" y="1326912"/>
            <a:ext cx="550069" cy="435769"/>
          </a:xfrm>
          <a:prstGeom prst="rect">
            <a:avLst/>
          </a:prstGeom>
        </p:spPr>
      </p:pic>
      <p:sp>
        <p:nvSpPr>
          <p:cNvPr id="6" name="Espace réservé du numéro de diapositive 5">
            <a:extLst>
              <a:ext uri="{FF2B5EF4-FFF2-40B4-BE49-F238E27FC236}">
                <a16:creationId xmlns:a16="http://schemas.microsoft.com/office/drawing/2014/main" id="{3696ADA4-7711-45EB-87D4-35E49AD3F54C}"/>
              </a:ext>
            </a:extLst>
          </p:cNvPr>
          <p:cNvSpPr>
            <a:spLocks noGrp="1"/>
          </p:cNvSpPr>
          <p:nvPr>
            <p:ph type="sldNum" sz="quarter" idx="12"/>
          </p:nvPr>
        </p:nvSpPr>
        <p:spPr>
          <a:xfrm>
            <a:off x="6992236" y="5665492"/>
            <a:ext cx="2057400" cy="273844"/>
          </a:xfrm>
        </p:spPr>
        <p:txBody>
          <a:bodyPr/>
          <a:lstStyle/>
          <a:p>
            <a:fld id="{EBD2E046-85DA-4795-854B-455BC65F79F3}" type="slidenum">
              <a:rPr lang="fr-FR" smtClean="0"/>
              <a:t>63</a:t>
            </a:fld>
            <a:endParaRPr lang="fr-FR" dirty="0"/>
          </a:p>
        </p:txBody>
      </p:sp>
      <p:sp>
        <p:nvSpPr>
          <p:cNvPr id="7" name="Rectangle 6">
            <a:extLst>
              <a:ext uri="{FF2B5EF4-FFF2-40B4-BE49-F238E27FC236}">
                <a16:creationId xmlns:a16="http://schemas.microsoft.com/office/drawing/2014/main" id="{4CB4B82A-6A9B-4F02-9628-C0FA0D5809F2}"/>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8" name="Titre 1">
            <a:extLst>
              <a:ext uri="{FF2B5EF4-FFF2-40B4-BE49-F238E27FC236}">
                <a16:creationId xmlns:a16="http://schemas.microsoft.com/office/drawing/2014/main" id="{4A16D047-44FE-4951-B2DA-3689DAA8EC6A}"/>
              </a:ext>
            </a:extLst>
          </p:cNvPr>
          <p:cNvSpPr txBox="1">
            <a:spLocks/>
          </p:cNvSpPr>
          <p:nvPr/>
        </p:nvSpPr>
        <p:spPr bwMode="auto">
          <a:xfrm>
            <a:off x="0" y="4445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en-US" dirty="0">
                <a:solidFill>
                  <a:schemeClr val="bg1"/>
                </a:solidFill>
              </a:rPr>
              <a:t>Cote d’Azur TTN </a:t>
            </a:r>
            <a:r>
              <a:rPr lang="fr-FR" altLang="en-US" dirty="0" err="1">
                <a:solidFill>
                  <a:schemeClr val="bg1"/>
                </a:solidFill>
              </a:rPr>
              <a:t>community</a:t>
            </a:r>
            <a:endParaRPr lang="fr-FR" altLang="en-US" dirty="0">
              <a:solidFill>
                <a:schemeClr val="bg1"/>
              </a:solidFill>
            </a:endParaRPr>
          </a:p>
        </p:txBody>
      </p:sp>
    </p:spTree>
    <p:extLst>
      <p:ext uri="{BB962C8B-B14F-4D97-AF65-F5344CB8AC3E}">
        <p14:creationId xmlns:p14="http://schemas.microsoft.com/office/powerpoint/2010/main" val="973407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39A65583-8963-4CAE-B7D4-56AC72879DCD}"/>
              </a:ext>
            </a:extLst>
          </p:cNvPr>
          <p:cNvSpPr>
            <a:spLocks noGrp="1"/>
          </p:cNvSpPr>
          <p:nvPr>
            <p:ph idx="1"/>
          </p:nvPr>
        </p:nvSpPr>
        <p:spPr/>
        <p:txBody>
          <a:bodyPr/>
          <a:lstStyle/>
          <a:p>
            <a:r>
              <a:rPr lang="fr-FR" dirty="0"/>
              <a:t>10 </a:t>
            </a:r>
            <a:r>
              <a:rPr lang="fr-FR" dirty="0" err="1"/>
              <a:t>gateways</a:t>
            </a:r>
            <a:r>
              <a:rPr lang="fr-FR" dirty="0"/>
              <a:t>, more GW </a:t>
            </a:r>
            <a:r>
              <a:rPr lang="fr-FR" dirty="0" err="1"/>
              <a:t>coming</a:t>
            </a:r>
            <a:endParaRPr lang="fr-FR" dirty="0"/>
          </a:p>
        </p:txBody>
      </p:sp>
      <p:pic>
        <p:nvPicPr>
          <p:cNvPr id="8" name="Image 7">
            <a:extLst>
              <a:ext uri="{FF2B5EF4-FFF2-40B4-BE49-F238E27FC236}">
                <a16:creationId xmlns:a16="http://schemas.microsoft.com/office/drawing/2014/main" id="{29E505E6-AC75-4680-AACB-81EC9E844306}"/>
              </a:ext>
            </a:extLst>
          </p:cNvPr>
          <p:cNvPicPr>
            <a:picLocks noChangeAspect="1"/>
          </p:cNvPicPr>
          <p:nvPr/>
        </p:nvPicPr>
        <p:blipFill>
          <a:blip r:embed="rId2"/>
          <a:stretch>
            <a:fillRect/>
          </a:stretch>
        </p:blipFill>
        <p:spPr>
          <a:xfrm>
            <a:off x="7308304" y="1615353"/>
            <a:ext cx="550069" cy="435769"/>
          </a:xfrm>
          <a:prstGeom prst="rect">
            <a:avLst/>
          </a:prstGeom>
        </p:spPr>
      </p:pic>
      <p:sp>
        <p:nvSpPr>
          <p:cNvPr id="3" name="Espace réservé du numéro de diapositive 2">
            <a:extLst>
              <a:ext uri="{FF2B5EF4-FFF2-40B4-BE49-F238E27FC236}">
                <a16:creationId xmlns:a16="http://schemas.microsoft.com/office/drawing/2014/main" id="{0358CB26-C412-4427-AEC9-5C160CBD4C91}"/>
              </a:ext>
            </a:extLst>
          </p:cNvPr>
          <p:cNvSpPr>
            <a:spLocks noGrp="1"/>
          </p:cNvSpPr>
          <p:nvPr>
            <p:ph type="sldNum" sz="quarter" idx="12"/>
          </p:nvPr>
        </p:nvSpPr>
        <p:spPr>
          <a:xfrm>
            <a:off x="6912491" y="5704452"/>
            <a:ext cx="2057400" cy="273844"/>
          </a:xfrm>
        </p:spPr>
        <p:txBody>
          <a:bodyPr/>
          <a:lstStyle/>
          <a:p>
            <a:fld id="{EBD2E046-85DA-4795-854B-455BC65F79F3}" type="slidenum">
              <a:rPr lang="fr-FR" smtClean="0"/>
              <a:t>64</a:t>
            </a:fld>
            <a:endParaRPr lang="fr-FR" dirty="0"/>
          </a:p>
        </p:txBody>
      </p:sp>
      <p:pic>
        <p:nvPicPr>
          <p:cNvPr id="4" name="Image 3">
            <a:extLst>
              <a:ext uri="{FF2B5EF4-FFF2-40B4-BE49-F238E27FC236}">
                <a16:creationId xmlns:a16="http://schemas.microsoft.com/office/drawing/2014/main" id="{71DD5A86-5234-49A9-BEA4-C97254623CB7}"/>
              </a:ext>
            </a:extLst>
          </p:cNvPr>
          <p:cNvPicPr>
            <a:picLocks noChangeAspect="1"/>
          </p:cNvPicPr>
          <p:nvPr/>
        </p:nvPicPr>
        <p:blipFill>
          <a:blip r:embed="rId3"/>
          <a:stretch>
            <a:fillRect/>
          </a:stretch>
        </p:blipFill>
        <p:spPr>
          <a:xfrm>
            <a:off x="13574" y="2335411"/>
            <a:ext cx="9144000" cy="4292925"/>
          </a:xfrm>
          <a:prstGeom prst="rect">
            <a:avLst/>
          </a:prstGeom>
        </p:spPr>
      </p:pic>
      <p:sp>
        <p:nvSpPr>
          <p:cNvPr id="10" name="Rectangle 9">
            <a:extLst>
              <a:ext uri="{FF2B5EF4-FFF2-40B4-BE49-F238E27FC236}">
                <a16:creationId xmlns:a16="http://schemas.microsoft.com/office/drawing/2014/main" id="{09F537AE-0063-45C3-845A-172320F440AB}"/>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1" name="Titre 1">
            <a:extLst>
              <a:ext uri="{FF2B5EF4-FFF2-40B4-BE49-F238E27FC236}">
                <a16:creationId xmlns:a16="http://schemas.microsoft.com/office/drawing/2014/main" id="{2947D2C6-5600-4D7F-864C-4E8AA954F43C}"/>
              </a:ext>
            </a:extLst>
          </p:cNvPr>
          <p:cNvSpPr txBox="1">
            <a:spLocks/>
          </p:cNvSpPr>
          <p:nvPr/>
        </p:nvSpPr>
        <p:spPr bwMode="auto">
          <a:xfrm>
            <a:off x="0" y="4445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en-US" dirty="0">
                <a:solidFill>
                  <a:schemeClr val="bg1"/>
                </a:solidFill>
              </a:rPr>
              <a:t>Cote d’Azur TTN </a:t>
            </a:r>
            <a:r>
              <a:rPr lang="fr-FR" altLang="en-US" dirty="0" err="1">
                <a:solidFill>
                  <a:schemeClr val="bg1"/>
                </a:solidFill>
              </a:rPr>
              <a:t>community</a:t>
            </a:r>
            <a:endParaRPr lang="fr-FR" altLang="en-US" dirty="0">
              <a:solidFill>
                <a:schemeClr val="bg1"/>
              </a:solidFill>
            </a:endParaRPr>
          </a:p>
        </p:txBody>
      </p:sp>
    </p:spTree>
    <p:extLst>
      <p:ext uri="{BB962C8B-B14F-4D97-AF65-F5344CB8AC3E}">
        <p14:creationId xmlns:p14="http://schemas.microsoft.com/office/powerpoint/2010/main" val="3505172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39A65583-8963-4CAE-B7D4-56AC72879DCD}"/>
              </a:ext>
            </a:extLst>
          </p:cNvPr>
          <p:cNvSpPr>
            <a:spLocks noGrp="1"/>
          </p:cNvSpPr>
          <p:nvPr>
            <p:ph idx="1"/>
          </p:nvPr>
        </p:nvSpPr>
        <p:spPr>
          <a:xfrm>
            <a:off x="813945" y="1284288"/>
            <a:ext cx="4888310" cy="4525963"/>
          </a:xfrm>
        </p:spPr>
        <p:txBody>
          <a:bodyPr/>
          <a:lstStyle/>
          <a:p>
            <a:pPr marL="0" indent="0">
              <a:buNone/>
            </a:pPr>
            <a:r>
              <a:rPr lang="fr-FR" dirty="0">
                <a:hlinkClick r:id="rId2"/>
              </a:rPr>
              <a:t>https://ttnmapper.org/</a:t>
            </a:r>
            <a:endParaRPr lang="fr-FR" dirty="0"/>
          </a:p>
        </p:txBody>
      </p:sp>
      <p:pic>
        <p:nvPicPr>
          <p:cNvPr id="8" name="Image 7">
            <a:extLst>
              <a:ext uri="{FF2B5EF4-FFF2-40B4-BE49-F238E27FC236}">
                <a16:creationId xmlns:a16="http://schemas.microsoft.com/office/drawing/2014/main" id="{29E505E6-AC75-4680-AACB-81EC9E844306}"/>
              </a:ext>
            </a:extLst>
          </p:cNvPr>
          <p:cNvPicPr>
            <a:picLocks noChangeAspect="1"/>
          </p:cNvPicPr>
          <p:nvPr/>
        </p:nvPicPr>
        <p:blipFill>
          <a:blip r:embed="rId3"/>
          <a:stretch>
            <a:fillRect/>
          </a:stretch>
        </p:blipFill>
        <p:spPr>
          <a:xfrm>
            <a:off x="131938" y="1328738"/>
            <a:ext cx="550069" cy="435769"/>
          </a:xfrm>
          <a:prstGeom prst="rect">
            <a:avLst/>
          </a:prstGeom>
        </p:spPr>
      </p:pic>
      <p:sp>
        <p:nvSpPr>
          <p:cNvPr id="3" name="Espace réservé du numéro de diapositive 2">
            <a:extLst>
              <a:ext uri="{FF2B5EF4-FFF2-40B4-BE49-F238E27FC236}">
                <a16:creationId xmlns:a16="http://schemas.microsoft.com/office/drawing/2014/main" id="{0358CB26-C412-4427-AEC9-5C160CBD4C91}"/>
              </a:ext>
            </a:extLst>
          </p:cNvPr>
          <p:cNvSpPr>
            <a:spLocks noGrp="1"/>
          </p:cNvSpPr>
          <p:nvPr>
            <p:ph type="sldNum" sz="quarter" idx="12"/>
          </p:nvPr>
        </p:nvSpPr>
        <p:spPr>
          <a:xfrm>
            <a:off x="6912491" y="5704452"/>
            <a:ext cx="2057400" cy="273844"/>
          </a:xfrm>
        </p:spPr>
        <p:txBody>
          <a:bodyPr/>
          <a:lstStyle/>
          <a:p>
            <a:fld id="{EBD2E046-85DA-4795-854B-455BC65F79F3}" type="slidenum">
              <a:rPr lang="fr-FR" smtClean="0"/>
              <a:t>65</a:t>
            </a:fld>
            <a:endParaRPr lang="fr-FR" dirty="0"/>
          </a:p>
        </p:txBody>
      </p:sp>
      <p:pic>
        <p:nvPicPr>
          <p:cNvPr id="5" name="Image 4">
            <a:extLst>
              <a:ext uri="{FF2B5EF4-FFF2-40B4-BE49-F238E27FC236}">
                <a16:creationId xmlns:a16="http://schemas.microsoft.com/office/drawing/2014/main" id="{FD3C8ED4-A4CC-40CF-864A-301C2D647510}"/>
              </a:ext>
            </a:extLst>
          </p:cNvPr>
          <p:cNvPicPr>
            <a:picLocks noChangeAspect="1"/>
          </p:cNvPicPr>
          <p:nvPr/>
        </p:nvPicPr>
        <p:blipFill>
          <a:blip r:embed="rId4"/>
          <a:stretch>
            <a:fillRect/>
          </a:stretch>
        </p:blipFill>
        <p:spPr>
          <a:xfrm>
            <a:off x="683568" y="2004717"/>
            <a:ext cx="7076087" cy="4578644"/>
          </a:xfrm>
          <a:prstGeom prst="rect">
            <a:avLst/>
          </a:prstGeom>
        </p:spPr>
      </p:pic>
      <p:sp>
        <p:nvSpPr>
          <p:cNvPr id="9" name="Rectangle 8">
            <a:extLst>
              <a:ext uri="{FF2B5EF4-FFF2-40B4-BE49-F238E27FC236}">
                <a16:creationId xmlns:a16="http://schemas.microsoft.com/office/drawing/2014/main" id="{5264C90A-95B3-4AC2-ADB9-DCA10460C2D2}"/>
              </a:ext>
            </a:extLst>
          </p:cNvPr>
          <p:cNvSpPr/>
          <p:nvPr/>
        </p:nvSpPr>
        <p:spPr>
          <a:xfrm>
            <a:off x="0" y="0"/>
            <a:ext cx="9144000" cy="1284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0" name="Titre 1">
            <a:extLst>
              <a:ext uri="{FF2B5EF4-FFF2-40B4-BE49-F238E27FC236}">
                <a16:creationId xmlns:a16="http://schemas.microsoft.com/office/drawing/2014/main" id="{29C13131-B91D-4135-823E-21898E6B50D4}"/>
              </a:ext>
            </a:extLst>
          </p:cNvPr>
          <p:cNvSpPr txBox="1">
            <a:spLocks/>
          </p:cNvSpPr>
          <p:nvPr/>
        </p:nvSpPr>
        <p:spPr bwMode="auto">
          <a:xfrm>
            <a:off x="0" y="44450"/>
            <a:ext cx="9109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fr-FR" altLang="en-US" dirty="0">
                <a:solidFill>
                  <a:schemeClr val="bg1"/>
                </a:solidFill>
              </a:rPr>
              <a:t>TTN Mapper</a:t>
            </a:r>
          </a:p>
        </p:txBody>
      </p:sp>
    </p:spTree>
    <p:extLst>
      <p:ext uri="{BB962C8B-B14F-4D97-AF65-F5344CB8AC3E}">
        <p14:creationId xmlns:p14="http://schemas.microsoft.com/office/powerpoint/2010/main" val="2360404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ce réservé du numéro de diapositive 4">
            <a:extLst>
              <a:ext uri="{FF2B5EF4-FFF2-40B4-BE49-F238E27FC236}">
                <a16:creationId xmlns:a16="http://schemas.microsoft.com/office/drawing/2014/main" id="{F8FC3714-73E7-446D-BD8D-16CCA4F746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7346BE-01A1-4495-8620-52CF4515C52D}" type="slidenum">
              <a:rPr lang="fr-BE" altLang="fr-FR" sz="1200" smtClean="0">
                <a:solidFill>
                  <a:srgbClr val="898989"/>
                </a:solidFill>
              </a:rPr>
              <a:pPr>
                <a:spcBef>
                  <a:spcPct val="0"/>
                </a:spcBef>
                <a:buFontTx/>
                <a:buNone/>
              </a:pPr>
              <a:t>7</a:t>
            </a:fld>
            <a:endParaRPr lang="fr-BE" altLang="fr-FR" sz="1200">
              <a:solidFill>
                <a:srgbClr val="898989"/>
              </a:solidFill>
            </a:endParaRPr>
          </a:p>
        </p:txBody>
      </p:sp>
      <p:sp>
        <p:nvSpPr>
          <p:cNvPr id="9" name="Rectangle 8">
            <a:extLst>
              <a:ext uri="{FF2B5EF4-FFF2-40B4-BE49-F238E27FC236}">
                <a16:creationId xmlns:a16="http://schemas.microsoft.com/office/drawing/2014/main" id="{FE307F15-FF72-471B-8A1B-806AD2A0871C}"/>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4340" name="Titre 1">
            <a:extLst>
              <a:ext uri="{FF2B5EF4-FFF2-40B4-BE49-F238E27FC236}">
                <a16:creationId xmlns:a16="http://schemas.microsoft.com/office/drawing/2014/main" id="{ED2808B2-CA96-4FAB-93E0-C579EA9EDA0B}"/>
              </a:ext>
            </a:extLst>
          </p:cNvPr>
          <p:cNvSpPr txBox="1">
            <a:spLocks/>
          </p:cNvSpPr>
          <p:nvPr/>
        </p:nvSpPr>
        <p:spPr bwMode="auto">
          <a:xfrm>
            <a:off x="457200" y="174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bands</a:t>
            </a:r>
          </a:p>
        </p:txBody>
      </p:sp>
      <p:pic>
        <p:nvPicPr>
          <p:cNvPr id="14341" name="Image 1">
            <a:extLst>
              <a:ext uri="{FF2B5EF4-FFF2-40B4-BE49-F238E27FC236}">
                <a16:creationId xmlns:a16="http://schemas.microsoft.com/office/drawing/2014/main" id="{D1A7B148-8864-41DD-A585-32586E09A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1069975"/>
            <a:ext cx="8518525"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numéro de diapositive 4">
            <a:extLst>
              <a:ext uri="{FF2B5EF4-FFF2-40B4-BE49-F238E27FC236}">
                <a16:creationId xmlns:a16="http://schemas.microsoft.com/office/drawing/2014/main" id="{06F57FB5-6B0D-4876-87EA-B6C8AB54A0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2A09C9-D1F9-4CD4-A908-126699E897BC}" type="slidenum">
              <a:rPr lang="fr-BE" altLang="fr-FR" sz="1200" smtClean="0">
                <a:solidFill>
                  <a:srgbClr val="898989"/>
                </a:solidFill>
              </a:rPr>
              <a:pPr>
                <a:spcBef>
                  <a:spcPct val="0"/>
                </a:spcBef>
                <a:buFontTx/>
                <a:buNone/>
              </a:pPr>
              <a:t>8</a:t>
            </a:fld>
            <a:endParaRPr lang="fr-BE" altLang="fr-FR" sz="1200">
              <a:solidFill>
                <a:srgbClr val="898989"/>
              </a:solidFill>
            </a:endParaRPr>
          </a:p>
        </p:txBody>
      </p:sp>
      <p:sp>
        <p:nvSpPr>
          <p:cNvPr id="2" name="Rectangle 1">
            <a:extLst>
              <a:ext uri="{FF2B5EF4-FFF2-40B4-BE49-F238E27FC236}">
                <a16:creationId xmlns:a16="http://schemas.microsoft.com/office/drawing/2014/main" id="{CA893463-18BB-402F-8B89-8804DBE2B631}"/>
              </a:ext>
            </a:extLst>
          </p:cNvPr>
          <p:cNvSpPr/>
          <p:nvPr/>
        </p:nvSpPr>
        <p:spPr>
          <a:xfrm>
            <a:off x="323850" y="1268413"/>
            <a:ext cx="8362950" cy="1754187"/>
          </a:xfrm>
          <a:prstGeom prst="rect">
            <a:avLst/>
          </a:prstGeom>
        </p:spPr>
        <p:txBody>
          <a:bodyPr>
            <a:spAutoFit/>
          </a:bodyPr>
          <a:lstStyle/>
          <a:p>
            <a:pPr>
              <a:defRPr/>
            </a:pPr>
            <a:endParaRPr lang="fr-FR" dirty="0"/>
          </a:p>
          <a:p>
            <a:pPr>
              <a:defRPr/>
            </a:pPr>
            <a:r>
              <a:rPr lang="fr-FR" b="1" dirty="0"/>
              <a:t>License free </a:t>
            </a:r>
            <a:r>
              <a:rPr lang="fr-FR" b="1" dirty="0" err="1"/>
              <a:t>Sub</a:t>
            </a:r>
            <a:r>
              <a:rPr lang="fr-FR" b="1" dirty="0"/>
              <a:t>-GHz </a:t>
            </a:r>
            <a:r>
              <a:rPr lang="fr-FR" b="1" dirty="0" err="1"/>
              <a:t>Frequencies</a:t>
            </a:r>
            <a:r>
              <a:rPr lang="fr-FR" b="1" dirty="0"/>
              <a:t> : </a:t>
            </a:r>
            <a:endParaRPr lang="fr-FR" dirty="0"/>
          </a:p>
          <a:p>
            <a:pPr marL="285750" indent="-285750">
              <a:buClr>
                <a:srgbClr val="0070C0"/>
              </a:buClr>
              <a:buFont typeface="Wingdings" panose="05000000000000000000" pitchFamily="2" charset="2"/>
              <a:buChar char="§"/>
              <a:defRPr/>
            </a:pPr>
            <a:r>
              <a:rPr lang="fr-FR" dirty="0"/>
              <a:t>Europe 868 MHz Band (863 ~ 870 MHz) </a:t>
            </a:r>
          </a:p>
          <a:p>
            <a:pPr marL="285750" indent="-285750">
              <a:buClr>
                <a:srgbClr val="0070C0"/>
              </a:buClr>
              <a:buFont typeface="Wingdings" panose="05000000000000000000" pitchFamily="2" charset="2"/>
              <a:buChar char="§"/>
              <a:defRPr/>
            </a:pPr>
            <a:r>
              <a:rPr lang="en-US" dirty="0"/>
              <a:t>Network channels can be freely attributed by the network operator </a:t>
            </a:r>
          </a:p>
          <a:p>
            <a:pPr marL="285750" indent="-285750">
              <a:buClr>
                <a:srgbClr val="0070C0"/>
              </a:buClr>
              <a:buFont typeface="Wingdings" panose="05000000000000000000" pitchFamily="2" charset="2"/>
              <a:buChar char="§"/>
              <a:defRPr/>
            </a:pPr>
            <a:r>
              <a:rPr lang="en-US" dirty="0"/>
              <a:t>Three mandatory channels that all gateways should constantly receive, and used by the end-points during the Join procedure : </a:t>
            </a:r>
          </a:p>
        </p:txBody>
      </p:sp>
      <p:pic>
        <p:nvPicPr>
          <p:cNvPr id="16388" name="Image 2">
            <a:extLst>
              <a:ext uri="{FF2B5EF4-FFF2-40B4-BE49-F238E27FC236}">
                <a16:creationId xmlns:a16="http://schemas.microsoft.com/office/drawing/2014/main" id="{3D0C1495-169D-4C0F-95EE-BCBE95155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00438"/>
            <a:ext cx="76279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CA1A85D-9D49-4D84-BCF7-A5F3826BA46E}"/>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6390" name="Titre 1">
            <a:extLst>
              <a:ext uri="{FF2B5EF4-FFF2-40B4-BE49-F238E27FC236}">
                <a16:creationId xmlns:a16="http://schemas.microsoft.com/office/drawing/2014/main" id="{574BA435-C480-48A0-AA34-6A7551FF685E}"/>
              </a:ext>
            </a:extLst>
          </p:cNvPr>
          <p:cNvSpPr txBox="1">
            <a:spLocks/>
          </p:cNvSpPr>
          <p:nvPr/>
        </p:nvSpPr>
        <p:spPr bwMode="auto">
          <a:xfrm>
            <a:off x="457200" y="174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bands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numéro de diapositive 4">
            <a:extLst>
              <a:ext uri="{FF2B5EF4-FFF2-40B4-BE49-F238E27FC236}">
                <a16:creationId xmlns:a16="http://schemas.microsoft.com/office/drawing/2014/main" id="{6B80DC5C-20F1-4545-BEBB-B44F4FA9B1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B16B28-236D-4350-9150-EF59DFA7D812}" type="slidenum">
              <a:rPr lang="fr-BE" altLang="fr-FR" sz="1200" smtClean="0">
                <a:solidFill>
                  <a:srgbClr val="898989"/>
                </a:solidFill>
              </a:rPr>
              <a:pPr>
                <a:spcBef>
                  <a:spcPct val="0"/>
                </a:spcBef>
                <a:buFontTx/>
                <a:buNone/>
              </a:pPr>
              <a:t>9</a:t>
            </a:fld>
            <a:endParaRPr lang="fr-BE" altLang="fr-FR" sz="1200">
              <a:solidFill>
                <a:srgbClr val="898989"/>
              </a:solidFill>
            </a:endParaRPr>
          </a:p>
        </p:txBody>
      </p:sp>
      <p:sp>
        <p:nvSpPr>
          <p:cNvPr id="2" name="Rectangle 1">
            <a:extLst>
              <a:ext uri="{FF2B5EF4-FFF2-40B4-BE49-F238E27FC236}">
                <a16:creationId xmlns:a16="http://schemas.microsoft.com/office/drawing/2014/main" id="{CA893463-18BB-402F-8B89-8804DBE2B631}"/>
              </a:ext>
            </a:extLst>
          </p:cNvPr>
          <p:cNvSpPr/>
          <p:nvPr/>
        </p:nvSpPr>
        <p:spPr>
          <a:xfrm>
            <a:off x="485775" y="1476375"/>
            <a:ext cx="8364538" cy="1200150"/>
          </a:xfrm>
          <a:prstGeom prst="rect">
            <a:avLst/>
          </a:prstGeom>
        </p:spPr>
        <p:txBody>
          <a:bodyPr>
            <a:spAutoFit/>
          </a:bodyPr>
          <a:lstStyle/>
          <a:p>
            <a:pPr>
              <a:defRPr/>
            </a:pPr>
            <a:endParaRPr lang="fr-FR" dirty="0"/>
          </a:p>
          <a:p>
            <a:pPr marL="285750" indent="-285750">
              <a:buClr>
                <a:srgbClr val="0070C0"/>
              </a:buClr>
              <a:buFont typeface="Wingdings" panose="05000000000000000000" pitchFamily="2" charset="2"/>
              <a:buChar char="§"/>
              <a:defRPr/>
            </a:pPr>
            <a:r>
              <a:rPr lang="en-US" b="1" dirty="0"/>
              <a:t>8 channels with multi-</a:t>
            </a:r>
            <a:r>
              <a:rPr lang="en-US" b="1" dirty="0" err="1"/>
              <a:t>datarate</a:t>
            </a:r>
            <a:r>
              <a:rPr lang="en-US" b="1" dirty="0"/>
              <a:t> 240 bps to 5.5 kbps </a:t>
            </a:r>
            <a:endParaRPr lang="en-US" dirty="0"/>
          </a:p>
          <a:p>
            <a:pPr marL="285750" indent="-285750">
              <a:buClr>
                <a:srgbClr val="0070C0"/>
              </a:buClr>
              <a:buFont typeface="Wingdings" panose="05000000000000000000" pitchFamily="2" charset="2"/>
              <a:buChar char="§"/>
              <a:defRPr/>
            </a:pPr>
            <a:r>
              <a:rPr lang="en-US" b="1" dirty="0"/>
              <a:t>1 high-speed </a:t>
            </a:r>
            <a:r>
              <a:rPr lang="en-US" b="1" dirty="0" err="1"/>
              <a:t>LoRa</a:t>
            </a:r>
            <a:r>
              <a:rPr lang="en-US" b="1" dirty="0"/>
              <a:t> channel 11 kbps </a:t>
            </a:r>
            <a:endParaRPr lang="en-US" dirty="0"/>
          </a:p>
          <a:p>
            <a:pPr marL="285750" indent="-285750">
              <a:buClr>
                <a:srgbClr val="0070C0"/>
              </a:buClr>
              <a:buFont typeface="Wingdings" panose="05000000000000000000" pitchFamily="2" charset="2"/>
              <a:buChar char="§"/>
              <a:defRPr/>
            </a:pPr>
            <a:r>
              <a:rPr lang="en-US" b="1" dirty="0"/>
              <a:t>1 high speed GFSK channel 50 kbps </a:t>
            </a:r>
            <a:endParaRPr lang="en-US" dirty="0"/>
          </a:p>
        </p:txBody>
      </p:sp>
      <p:pic>
        <p:nvPicPr>
          <p:cNvPr id="18436" name="Image 3">
            <a:extLst>
              <a:ext uri="{FF2B5EF4-FFF2-40B4-BE49-F238E27FC236}">
                <a16:creationId xmlns:a16="http://schemas.microsoft.com/office/drawing/2014/main" id="{9467D7B6-2174-4B5B-8400-C5BBC02BC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49588"/>
            <a:ext cx="7742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D73F5B93-BE18-4F9E-A88B-93419D5BF4D5}"/>
              </a:ext>
            </a:extLst>
          </p:cNvPr>
          <p:cNvSpPr/>
          <p:nvPr/>
        </p:nvSpPr>
        <p:spPr>
          <a:xfrm>
            <a:off x="0" y="0"/>
            <a:ext cx="9144000" cy="1052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Calibri"/>
            </a:endParaRPr>
          </a:p>
        </p:txBody>
      </p:sp>
      <p:sp>
        <p:nvSpPr>
          <p:cNvPr id="18438" name="Titre 1">
            <a:extLst>
              <a:ext uri="{FF2B5EF4-FFF2-40B4-BE49-F238E27FC236}">
                <a16:creationId xmlns:a16="http://schemas.microsoft.com/office/drawing/2014/main" id="{F5C62E10-79AC-4759-9915-38131B539271}"/>
              </a:ext>
            </a:extLst>
          </p:cNvPr>
          <p:cNvSpPr txBox="1">
            <a:spLocks/>
          </p:cNvSpPr>
          <p:nvPr/>
        </p:nvSpPr>
        <p:spPr bwMode="auto">
          <a:xfrm>
            <a:off x="457200" y="174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fr-FR" altLang="fr-FR" sz="4400">
                <a:solidFill>
                  <a:schemeClr val="bg1"/>
                </a:solidFill>
              </a:rPr>
              <a:t>LoRaWan bands</a:t>
            </a:r>
          </a:p>
        </p:txBody>
      </p:sp>
    </p:spTree>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2214</TotalTime>
  <Words>2802</Words>
  <Application>Microsoft Office PowerPoint</Application>
  <PresentationFormat>Affichage à l'écran (4:3)</PresentationFormat>
  <Paragraphs>468</Paragraphs>
  <Slides>65</Slides>
  <Notes>58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65</vt:i4>
      </vt:variant>
    </vt:vector>
  </HeadingPairs>
  <TitlesOfParts>
    <vt:vector size="70" baseType="lpstr">
      <vt:lpstr>Arial</vt:lpstr>
      <vt:lpstr>Calibri</vt:lpstr>
      <vt:lpstr>Tahoma</vt:lpstr>
      <vt:lpstr>Wingdings</vt:lpstr>
      <vt:lpstr>Thème Office</vt:lpstr>
      <vt:lpstr>Laboratory of Electronics  Antennas and Telecommunications</vt:lpstr>
      <vt:lpstr>Outline</vt:lpstr>
      <vt:lpstr>Medium Access Control (MAC)</vt:lpstr>
      <vt:lpstr>LoRaWan</vt:lpstr>
      <vt:lpstr>LoRaWan</vt:lpstr>
      <vt:lpstr>Présentation PowerPoint</vt:lpstr>
      <vt:lpstr>Présentation PowerPoint</vt:lpstr>
      <vt:lpstr>Présentation PowerPoint</vt:lpstr>
      <vt:lpstr>Présentation PowerPoint</vt:lpstr>
      <vt:lpstr>LoRaWan</vt:lpstr>
      <vt:lpstr>LoRaWan</vt:lpstr>
      <vt:lpstr>LoRaWan</vt:lpstr>
      <vt:lpstr>Outline</vt:lpstr>
      <vt:lpstr>Présentation PowerPoint</vt:lpstr>
      <vt:lpstr>LoRaWan</vt:lpstr>
      <vt:lpstr>Présentation PowerPoint</vt:lpstr>
      <vt:lpstr>Présentation PowerPoint</vt:lpstr>
      <vt:lpstr>Présentation PowerPoint</vt:lpstr>
      <vt:lpstr>Présentation PowerPoint</vt:lpstr>
      <vt:lpstr>Présentation PowerPoint</vt:lpstr>
      <vt:lpstr>LoRaWan – Class B</vt:lpstr>
      <vt:lpstr>LoRaWan – Class B</vt:lpstr>
      <vt:lpstr>LoRaWan – Class C</vt:lpstr>
      <vt:lpstr>Adaptative datarate</vt:lpstr>
      <vt:lpstr>Adaptative datarate</vt:lpstr>
      <vt:lpstr>Modulation settings</vt:lpstr>
      <vt:lpstr>Modulation settings</vt:lpstr>
      <vt:lpstr>Modulation settings</vt:lpstr>
      <vt:lpstr>ADR</vt:lpstr>
      <vt:lpstr>Outline</vt:lpstr>
      <vt:lpstr>Security</vt:lpstr>
      <vt:lpstr>Security</vt:lpstr>
      <vt:lpstr>Security</vt:lpstr>
      <vt:lpstr>Security</vt:lpstr>
      <vt:lpstr>Security</vt:lpstr>
      <vt:lpstr>Présentation PowerPoint</vt:lpstr>
      <vt:lpstr>Présentation PowerPoint</vt:lpstr>
      <vt:lpstr>Frame signature</vt:lpstr>
      <vt:lpstr>Authentification of the uplink</vt:lpstr>
      <vt:lpstr>Authentification of the downlink</vt:lpstr>
      <vt:lpstr>End to End security</vt:lpstr>
      <vt:lpstr>Outline</vt:lpstr>
      <vt:lpstr>Présentation PowerPoint</vt:lpstr>
      <vt:lpstr>Présentation PowerPoint</vt:lpstr>
      <vt:lpstr>Activation By Personalization</vt:lpstr>
      <vt:lpstr>Activation By Personalization</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Over the Air Activation “OTAA” </vt:lpstr>
      <vt:lpstr>Outline</vt:lpstr>
      <vt:lpstr>The Things Network</vt:lpstr>
      <vt:lpstr>We are the network</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Objets communicants</dc:title>
  <dc:creator>Ferrero</dc:creator>
  <cp:lastModifiedBy>Fabien</cp:lastModifiedBy>
  <cp:revision>240</cp:revision>
  <dcterms:created xsi:type="dcterms:W3CDTF">2011-02-23T16:26:04Z</dcterms:created>
  <dcterms:modified xsi:type="dcterms:W3CDTF">2019-04-24T09:03:15Z</dcterms:modified>
</cp:coreProperties>
</file>